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3"/>
  </p:notesMasterIdLst>
  <p:handoutMasterIdLst>
    <p:handoutMasterId r:id="rId44"/>
  </p:handoutMasterIdLst>
  <p:sldIdLst>
    <p:sldId id="264" r:id="rId5"/>
    <p:sldId id="274" r:id="rId6"/>
    <p:sldId id="326" r:id="rId7"/>
    <p:sldId id="273" r:id="rId8"/>
    <p:sldId id="347" r:id="rId9"/>
    <p:sldId id="327" r:id="rId10"/>
    <p:sldId id="353" r:id="rId11"/>
    <p:sldId id="275" r:id="rId12"/>
    <p:sldId id="321" r:id="rId13"/>
    <p:sldId id="356" r:id="rId14"/>
    <p:sldId id="355" r:id="rId15"/>
    <p:sldId id="354" r:id="rId16"/>
    <p:sldId id="294" r:id="rId17"/>
    <p:sldId id="296" r:id="rId18"/>
    <p:sldId id="346" r:id="rId19"/>
    <p:sldId id="295" r:id="rId20"/>
    <p:sldId id="305" r:id="rId21"/>
    <p:sldId id="357" r:id="rId22"/>
    <p:sldId id="359" r:id="rId23"/>
    <p:sldId id="360" r:id="rId24"/>
    <p:sldId id="361" r:id="rId25"/>
    <p:sldId id="358" r:id="rId26"/>
    <p:sldId id="322" r:id="rId27"/>
    <p:sldId id="348" r:id="rId28"/>
    <p:sldId id="306" r:id="rId29"/>
    <p:sldId id="349" r:id="rId30"/>
    <p:sldId id="362" r:id="rId31"/>
    <p:sldId id="363" r:id="rId32"/>
    <p:sldId id="350" r:id="rId33"/>
    <p:sldId id="364" r:id="rId34"/>
    <p:sldId id="351" r:id="rId35"/>
    <p:sldId id="328" r:id="rId36"/>
    <p:sldId id="307" r:id="rId37"/>
    <p:sldId id="365" r:id="rId38"/>
    <p:sldId id="352" r:id="rId39"/>
    <p:sldId id="276" r:id="rId40"/>
    <p:sldId id="320" r:id="rId41"/>
    <p:sldId id="344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54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87620" autoAdjust="0"/>
  </p:normalViewPr>
  <p:slideViewPr>
    <p:cSldViewPr snapToGrid="0" showGuides="1">
      <p:cViewPr varScale="1">
        <p:scale>
          <a:sx n="110" d="100"/>
          <a:sy n="110" d="100"/>
        </p:scale>
        <p:origin x="1216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0" d="100"/>
          <a:sy n="120" d="100"/>
        </p:scale>
        <p:origin x="3354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27DFA58-D328-48EA-8C08-B356FD0B17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718590-BD0D-4C10-9955-4D3381B28DB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B350B-44DC-4B95-9D67-0A4525D5414C}" type="datetimeFigureOut">
              <a:rPr lang="en-GB" smtClean="0"/>
              <a:t>12/11/2025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633963-4601-41EB-89E6-EA26DECF24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1A4A3A-FDE7-4F3F-93EF-D790E33B5E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2EA6D5-0348-42F5-8689-CD4A008967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27225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2D097F-D3E1-43FF-B657-B2EEE119F0F9}" type="datetimeFigureOut">
              <a:rPr lang="en-GB" smtClean="0"/>
              <a:t>12/11/2025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DF46EA-F0CF-4D68-A397-3D643D05F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840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29781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576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A0627-7D95-8884-D1DA-03ED00664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78FE22-84E1-8125-3A69-C7F9F15CE0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A2A907-334A-BB0C-F9F3-20B4D07180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C544E-C188-21E1-14E5-2325A241C1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784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61EB4-FC92-1DFE-B10B-8237A50F9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D31AAF-3DEE-7F69-FE3F-5C7E9AB53F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849121-53C2-7482-9492-8C26DF8B8D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C34FA8-ABFD-A712-6032-22634FDC38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846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00F70-4FAA-E901-4BC8-48ED6633E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9DC004-FB96-A402-9B3C-8DAED29EE3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37CF8C-6C5F-83A8-BB5B-54D26B498B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A522-656A-C829-4359-3319D324A9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0370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6C1B5-1447-0505-CD55-25F994D56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244A5F-59FC-27C9-F5B1-84DDF02CDF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D35AF5-63EF-F4CB-21A9-A119EE484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B1572-F2A7-A57C-F932-218E2ECA58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0767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17FE-4799-D734-04FF-890AD2F08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D81813-29E8-BC5D-19C7-05B6CE02A4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9A8126-6E2A-CB32-5E74-34F10C777F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08A0D-F27F-26B9-B4A3-3DC2E462B0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52398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14986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8339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18F9C-AFDF-CA69-5BA6-A3F775430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14A331-CFE0-7A29-F2CA-75D4E65A58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CDC64B-98C9-52B4-0942-E3972C7C7F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CF80D-02DD-153D-0CA5-7D6D6F34BE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6981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974D7-C25E-2013-A28C-FA8750A23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263F07-3025-857B-3E13-BD1C819EEE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A8EF37-595C-599A-A8C5-D619C2B0D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4C6E42-51AC-74BD-BF21-47ACFCB150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534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1464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6E502-6B0B-417D-5696-231B65CCE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596189-25DF-687B-49E3-FF5F93F8F6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732A68-849B-1752-B018-48F27CB48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D0D17-F1E3-8242-0740-DB9361B5C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64267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C284F-65C0-2767-1789-DAE92A03B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3C976D-A1E3-0A56-6439-B79ECD0EA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C9AC36-5E31-A17A-33ED-305CC33FB7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0AFB1-4268-E87E-1BB3-3F65F8A8C7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9161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09F1B-B303-57A2-EC64-72F475E8C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3EE89A-EAB8-EAFB-07BC-96F0D33CCF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62AF39-36E9-2E88-455B-65F27CD994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BF2D4-CE73-79EC-0215-1C5E74DF8C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83615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A0D57-15AD-574C-3CBF-20C26D004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DBBFD2-F5F0-10BF-6501-9A374B8339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7678AD-9671-076D-DDC2-5A87AA64D2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80DBD-D11C-C504-AD0B-3C4A1410A0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41058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7385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394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7F73C-D53B-6F7F-B2AA-54E89D8F0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758201-7B65-F8B5-8DF8-C6563D06DC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A1D41C-964C-BFAC-DB53-6150541CB7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FCF66-6BE8-2625-4BDE-FEBFD37ACC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34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EE1CB-7263-A148-741D-AB6582D5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8E4C9B-CABF-481D-5E6F-3C3801762B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0AE617-0A0F-E444-4EFA-3BD6219DB7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C7C190-B8CB-668D-6CAC-B30DD518A9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697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CBD05-D169-4C93-41D1-6801FCC91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412CA2-1378-789B-1C97-A54CD640E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B6B9E9-E1B3-CBE5-B6EE-D4525E97EE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3DF86-B699-ED94-951E-66FE305FD3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222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740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CD1DC-BFE5-0060-A492-D18E8664D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17E123-40A4-4D1B-F49A-823C33F6E6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85D7F9-33DA-DE7E-D5DA-27F4575AD2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8D359-EAF9-63E0-8B8B-F43336D389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897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2456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0.svg"/><Relationship Id="rId7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17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26.svg"/><Relationship Id="rId4" Type="http://schemas.openxmlformats.org/officeDocument/2006/relationships/image" Target="../media/image22.pn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8.png"/><Relationship Id="rId7" Type="http://schemas.openxmlformats.org/officeDocument/2006/relationships/image" Target="../media/image1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9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1.png"/><Relationship Id="rId7" Type="http://schemas.openxmlformats.org/officeDocument/2006/relationships/image" Target="../media/image23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11" Type="http://schemas.openxmlformats.org/officeDocument/2006/relationships/image" Target="../media/image35.svg"/><Relationship Id="rId5" Type="http://schemas.openxmlformats.org/officeDocument/2006/relationships/image" Target="../media/image33.svg"/><Relationship Id="rId10" Type="http://schemas.openxmlformats.org/officeDocument/2006/relationships/image" Target="../media/image34.png"/><Relationship Id="rId4" Type="http://schemas.openxmlformats.org/officeDocument/2006/relationships/image" Target="../media/image32.png"/><Relationship Id="rId9" Type="http://schemas.openxmlformats.org/officeDocument/2006/relationships/image" Target="../media/image13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0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0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svg"/><Relationship Id="rId5" Type="http://schemas.openxmlformats.org/officeDocument/2006/relationships/image" Target="../media/image10.png"/><Relationship Id="rId4" Type="http://schemas.openxmlformats.org/officeDocument/2006/relationships/image" Target="../media/image40.jpeg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13.sv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12" Type="http://schemas.openxmlformats.org/officeDocument/2006/relationships/image" Target="../media/image1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svg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53.png"/><Relationship Id="rId7" Type="http://schemas.openxmlformats.org/officeDocument/2006/relationships/image" Target="../media/image12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54.png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3.svg"/><Relationship Id="rId7" Type="http://schemas.openxmlformats.org/officeDocument/2006/relationships/image" Target="../media/image5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13.svg"/><Relationship Id="rId4" Type="http://schemas.openxmlformats.org/officeDocument/2006/relationships/image" Target="../media/image56.png"/><Relationship Id="rId9" Type="http://schemas.openxmlformats.org/officeDocument/2006/relationships/image" Target="../media/image12.png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13.svg"/><Relationship Id="rId3" Type="http://schemas.openxmlformats.org/officeDocument/2006/relationships/image" Target="../media/image63.png"/><Relationship Id="rId7" Type="http://schemas.openxmlformats.org/officeDocument/2006/relationships/image" Target="../media/image67.svg"/><Relationship Id="rId12" Type="http://schemas.openxmlformats.org/officeDocument/2006/relationships/image" Target="../media/image12.png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6.png"/><Relationship Id="rId11" Type="http://schemas.openxmlformats.org/officeDocument/2006/relationships/image" Target="../media/image71.svg"/><Relationship Id="rId5" Type="http://schemas.openxmlformats.org/officeDocument/2006/relationships/image" Target="../media/image65.sv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05639-66D6-4EE6-AFA9-7C29FFB43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7747" y="1070239"/>
            <a:ext cx="6952090" cy="2602487"/>
          </a:xfrm>
        </p:spPr>
        <p:txBody>
          <a:bodyPr anchor="b"/>
          <a:lstStyle>
            <a:lvl1pPr>
              <a:defRPr sz="60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F4123-DACC-4FFF-8784-E2EFE7BEC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EB2740-C725-4441-9AE4-E916A9F563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47746" y="3717175"/>
            <a:ext cx="6952089" cy="1260341"/>
          </a:xfrm>
        </p:spPr>
        <p:txBody>
          <a:bodyPr/>
          <a:lstStyle>
            <a:lvl1pPr>
              <a:defRPr sz="4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</a:t>
            </a:r>
            <a:endParaRPr lang="en-GB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682525C-D7E6-4C4B-BF30-F191D2AAAC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485775"/>
            <a:ext cx="1362075" cy="385059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EF67EA31-B6D3-4E0E-AF3D-41973DD5880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807" y="4524094"/>
            <a:ext cx="1350444" cy="197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5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481" userDrawn="1">
          <p15:clr>
            <a:srgbClr val="FBAE40"/>
          </p15:clr>
        </p15:guide>
        <p15:guide id="2" pos="2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Text &amp; Half Image (Right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6F75D79-CB05-4FD6-80BF-23273460455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464299" cy="6858000"/>
          </a:xfrm>
          <a:custGeom>
            <a:avLst/>
            <a:gdLst>
              <a:gd name="connsiteX0" fmla="*/ 0 w 6464299"/>
              <a:gd name="connsiteY0" fmla="*/ 0 h 6858000"/>
              <a:gd name="connsiteX1" fmla="*/ 5022088 w 6464299"/>
              <a:gd name="connsiteY1" fmla="*/ 0 h 6858000"/>
              <a:gd name="connsiteX2" fmla="*/ 5058234 w 6464299"/>
              <a:gd name="connsiteY2" fmla="*/ 34463 h 6858000"/>
              <a:gd name="connsiteX3" fmla="*/ 6464299 w 6464299"/>
              <a:gd name="connsiteY3" fmla="*/ 3429000 h 6858000"/>
              <a:gd name="connsiteX4" fmla="*/ 5058235 w 6464299"/>
              <a:gd name="connsiteY4" fmla="*/ 6823537 h 6858000"/>
              <a:gd name="connsiteX5" fmla="*/ 5022088 w 6464299"/>
              <a:gd name="connsiteY5" fmla="*/ 6858000 h 6858000"/>
              <a:gd name="connsiteX6" fmla="*/ 0 w 646429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64299" h="6858000">
                <a:moveTo>
                  <a:pt x="0" y="0"/>
                </a:moveTo>
                <a:lnTo>
                  <a:pt x="5022088" y="0"/>
                </a:lnTo>
                <a:lnTo>
                  <a:pt x="5058234" y="34463"/>
                </a:lnTo>
                <a:cubicBezTo>
                  <a:pt x="5926972" y="903201"/>
                  <a:pt x="6464299" y="2103351"/>
                  <a:pt x="6464299" y="3429000"/>
                </a:cubicBezTo>
                <a:cubicBezTo>
                  <a:pt x="6464299" y="4754649"/>
                  <a:pt x="5926973" y="5954799"/>
                  <a:pt x="5058235" y="6823537"/>
                </a:cubicBezTo>
                <a:lnTo>
                  <a:pt x="50220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14EC96-9FA1-46AC-8EA6-A37D2DA43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316EF2-4236-4970-97B8-A42FA02571D4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AC0FDB7-3D81-49C9-B829-52B582BF36D7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E46547A-AA52-40D8-8077-5451D156400B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B5588D1-B257-4CA9-81B0-1EC6B49BD506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EE94F9A-BDB1-4A64-AFF5-D40F3FEDBF48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205EE30-4A6E-4B9C-8342-1578A8834E6B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89A2997-0149-493F-BA66-E184975B458A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17FC3FF-2E22-48C6-8AB1-BDA803FB28BB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9EF2C49-D229-466D-84C1-32EB30F2AEF2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A2C5F04-62C9-4003-8987-BC38FFB5B6EF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204DBE0-53A1-49F2-9699-43F6CC80D6EB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B1FFB62-2FD5-47CB-BDB6-CBBE8DEE9653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65715F5-F1C8-4516-86DC-C810B8E94740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D802183-0ACA-4A92-91E0-2BC717217F19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A053BDE-64EF-48AE-9CDF-1481B1F7BF52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250DAAA-46D2-4639-8467-BFB50A181B51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1BD6C28-50A3-4BBD-87DB-341C50F102CD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F65824-4F23-4AB7-8EF4-21946738F1BC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DECBEB3-5DCE-4D4C-B888-38504B163F46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DCAF909-04EC-4073-B0E2-DC49D65B2EA7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6F040F2-315D-440A-9C3D-389305898ECA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E3DA60D-B8E9-4992-9465-E5F43BED20E1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D5661C97-1AF5-47E0-9331-B9A75DC937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4915" y="422910"/>
            <a:ext cx="5129055" cy="5971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8E3FA905-64BF-4802-B86E-F0BC2276470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E63E3C-E15C-49A5-B9C8-3E3AB06DC4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4914" y="1467073"/>
            <a:ext cx="5129055" cy="3095402"/>
          </a:xfrm>
        </p:spPr>
        <p:txBody>
          <a:bodyPr/>
          <a:lstStyle>
            <a:lvl1pPr marL="285750" indent="-285750">
              <a:buFontTx/>
              <a:buBlip>
                <a:blip r:embed="rId4"/>
              </a:buBlip>
              <a:defRPr/>
            </a:lvl1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D916E32-49C6-4518-9A11-83A936BBCD60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0FAAE13-D2B3-470A-A097-DB8B91759378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1524E75-B34E-42F6-88C1-F45D37F6EB60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FFA790-B3AB-4799-BEA8-5ED2D7EC3870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892759C-628E-4A17-9032-DBE9C274CDE9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BFA5605-3000-4B0C-AA4E-2A0D7A5639E5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25B3FBF-9706-47D1-A6FA-89CF2A356A30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187485F-64A0-497A-B63C-CB63BB27D38D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FA59D46-30B6-4962-BC25-0C109ED55237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FA90BE34-9286-4FB3-9E93-339AEABA846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5C7E9135-255C-48D1-AC91-1E8BAC0495F5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5BE1882-F313-4C01-97C0-9788FCFF0CE9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FE987662-8283-4339-BF86-796939DC62E5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4CD1127-370F-4CC9-BADD-C58684E6D0C5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0350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Text and Half Image (Landscape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520C962-90C7-49FE-93F3-BDBFF2A470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3670502"/>
            <a:ext cx="12191998" cy="3187498"/>
          </a:xfrm>
          <a:custGeom>
            <a:avLst/>
            <a:gdLst>
              <a:gd name="connsiteX0" fmla="*/ 6096000 w 12191998"/>
              <a:gd name="connsiteY0" fmla="*/ 0 h 3187498"/>
              <a:gd name="connsiteX1" fmla="*/ 11861758 w 12191998"/>
              <a:gd name="connsiteY1" fmla="*/ 468188 h 3187498"/>
              <a:gd name="connsiteX2" fmla="*/ 12191998 w 12191998"/>
              <a:gd name="connsiteY2" fmla="*/ 528204 h 3187498"/>
              <a:gd name="connsiteX3" fmla="*/ 12191998 w 12191998"/>
              <a:gd name="connsiteY3" fmla="*/ 3187498 h 3187498"/>
              <a:gd name="connsiteX4" fmla="*/ 0 w 12191998"/>
              <a:gd name="connsiteY4" fmla="*/ 3187498 h 3187498"/>
              <a:gd name="connsiteX5" fmla="*/ 0 w 12191998"/>
              <a:gd name="connsiteY5" fmla="*/ 528204 h 3187498"/>
              <a:gd name="connsiteX6" fmla="*/ 330240 w 12191998"/>
              <a:gd name="connsiteY6" fmla="*/ 468188 h 3187498"/>
              <a:gd name="connsiteX7" fmla="*/ 6096000 w 12191998"/>
              <a:gd name="connsiteY7" fmla="*/ 0 h 318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8" h="3187498">
                <a:moveTo>
                  <a:pt x="6096000" y="0"/>
                </a:moveTo>
                <a:cubicBezTo>
                  <a:pt x="8103818" y="0"/>
                  <a:pt x="10040357" y="163914"/>
                  <a:pt x="11861758" y="468188"/>
                </a:cubicBezTo>
                <a:lnTo>
                  <a:pt x="12191998" y="528204"/>
                </a:lnTo>
                <a:lnTo>
                  <a:pt x="12191998" y="3187498"/>
                </a:lnTo>
                <a:lnTo>
                  <a:pt x="0" y="3187498"/>
                </a:lnTo>
                <a:lnTo>
                  <a:pt x="0" y="528204"/>
                </a:lnTo>
                <a:lnTo>
                  <a:pt x="330240" y="468188"/>
                </a:lnTo>
                <a:cubicBezTo>
                  <a:pt x="2151642" y="163914"/>
                  <a:pt x="4088180" y="0"/>
                  <a:pt x="60960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1407C50-8FDE-41DD-B9EA-3F3FD85E05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870" y="1090610"/>
            <a:ext cx="11348090" cy="2425305"/>
          </a:xfrm>
        </p:spPr>
        <p:txBody>
          <a:bodyPr numCol="3" spcCol="180000"/>
          <a:lstStyle>
            <a:lvl1pPr>
              <a:defRPr sz="14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F227C48-C25F-4A8F-A6C2-99725CD66D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5125" y="1155700"/>
            <a:ext cx="25200" cy="2165350"/>
          </a:xfrm>
          <a:custGeom>
            <a:avLst/>
            <a:gdLst>
              <a:gd name="connsiteX0" fmla="*/ 0 w 25200"/>
              <a:gd name="connsiteY0" fmla="*/ 0 h 2165350"/>
              <a:gd name="connsiteX1" fmla="*/ 25200 w 25200"/>
              <a:gd name="connsiteY1" fmla="*/ 0 h 2165350"/>
              <a:gd name="connsiteX2" fmla="*/ 25200 w 25200"/>
              <a:gd name="connsiteY2" fmla="*/ 2165350 h 2165350"/>
              <a:gd name="connsiteX3" fmla="*/ 0 w 25200"/>
              <a:gd name="connsiteY3" fmla="*/ 2165350 h 216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2165350">
                <a:moveTo>
                  <a:pt x="0" y="0"/>
                </a:moveTo>
                <a:lnTo>
                  <a:pt x="25200" y="0"/>
                </a:lnTo>
                <a:lnTo>
                  <a:pt x="25200" y="2165350"/>
                </a:lnTo>
                <a:lnTo>
                  <a:pt x="0" y="216535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B63AA723-E694-4E48-8129-5A9BA5942B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D20B2B-107E-4A49-8A83-B680B4B13110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CBFD014-3873-4F22-8010-32F4DB7DCD6C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4A0F6C3-9E0C-46D0-92AC-2CD796A79762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21148B5-5C2E-493B-8543-D2F7679BB7DD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5DF6247-01AC-4451-8135-B6DD52A4A25E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23FD625-8C83-40BA-BCA4-2F533BFBC8E6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F0C5FCC-C014-4FB9-96F1-E2E3DAE967C0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131D2D7-FE65-4EC3-BECD-B3D9753A90A4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EEB930-5D6A-46B5-8639-9C2569603689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1C90168-6994-4740-9D4A-896DCBDFC01F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5FABD23-62EB-498A-BBC6-09440B03655D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6FA43E1-7055-4B41-90DF-91D2BB84260C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334708F-E2AC-4794-B4AE-387C3EA16812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70A71DF-1003-4382-A8FB-51AD2B001806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EAC9428-B609-452D-9EA0-BFACB1AD59E1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560D40A-05A3-4357-87D6-3436927F8470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1BF337-85DA-4A7D-B601-5A24AE820F8F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35462FB-1ABD-40D7-8A3F-B084B8D76E0A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E40C6CE-9AE7-4A75-8E96-716345DA2AE9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F28DB86-A9F6-4257-A815-C3C482EE2F10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7E979D6-8647-4C6B-91DF-52444724DB43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FE14668-C479-46FE-9ADF-C8315968AFC0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FF4D22-95D7-4ADA-85AA-FB31900DA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AAC21AC9-D9CB-461B-8485-4844DF1EC8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B91B0A5-EBE2-4C49-BB55-52DB3492CCB5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5ED6B43-4F48-4E12-A7F5-B2D93E5E19EF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B4A8290-2601-484E-831A-91B145F9894B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035919E-6978-4834-9009-AAE1D2814437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5BFE5F7-7522-4746-947F-F608F7E4E877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83A33F-35CF-4682-A551-4344BE2F24C0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95F3D25-9AD9-4990-9FF5-F4BB67BD11CB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91F1467-4975-4C35-8C3D-032C7F60F00B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55726B0-E34E-4D7D-826A-0913898825FB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28236C32-6B27-4C69-A6D1-4ED853D3230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7E96891-EDCE-4185-B85F-29CFB87302E1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EC4AA13-609A-4ED2-AE87-D52742193DDB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CF26993F-C187-4FD7-BC9B-FE52BA324A8E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E44EC92-49A1-4C62-A9A6-E986B3A2B1EE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262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/ Introduction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7EA721-7E31-4326-A535-F26571106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C8EEB-B41F-4D13-B901-B9184FBAB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83CB2D-36A9-4A47-A633-E83D81DF891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4951" y="3335451"/>
            <a:ext cx="8039897" cy="2170556"/>
          </a:xfrm>
        </p:spPr>
        <p:txBody>
          <a:bodyPr/>
          <a:lstStyle>
            <a:lvl1pPr marL="285750" indent="-285750">
              <a:buFontTx/>
              <a:buBlip>
                <a:blip r:embed="rId2"/>
              </a:buBlip>
              <a:defRPr sz="14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9B86375D-29F2-4DC1-BBFD-A00C07026E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840" y="422910"/>
            <a:ext cx="7519035" cy="94869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942865C-A700-4DB9-A216-5720B64300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840" y="1589884"/>
            <a:ext cx="7519034" cy="69611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Enter subtitle here.</a:t>
            </a:r>
            <a:endParaRPr lang="en-GB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45597F02-F399-4515-8A73-B1174ED8017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230818" y="0"/>
            <a:ext cx="3961182" cy="6050295"/>
          </a:xfrm>
          <a:custGeom>
            <a:avLst/>
            <a:gdLst>
              <a:gd name="connsiteX0" fmla="*/ 283268 w 3961182"/>
              <a:gd name="connsiteY0" fmla="*/ 0 h 6050295"/>
              <a:gd name="connsiteX1" fmla="*/ 3961182 w 3961182"/>
              <a:gd name="connsiteY1" fmla="*/ 0 h 6050295"/>
              <a:gd name="connsiteX2" fmla="*/ 3961182 w 3961182"/>
              <a:gd name="connsiteY2" fmla="*/ 6050295 h 6050295"/>
              <a:gd name="connsiteX3" fmla="*/ 3833112 w 3961182"/>
              <a:gd name="connsiteY3" fmla="*/ 6028513 h 6050295"/>
              <a:gd name="connsiteX4" fmla="*/ 0 w 3961182"/>
              <a:gd name="connsiteY4" fmla="*/ 1549400 h 6050295"/>
              <a:gd name="connsiteX5" fmla="*/ 215826 w 3961182"/>
              <a:gd name="connsiteY5" fmla="*/ 189827 h 6050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1182" h="6050295">
                <a:moveTo>
                  <a:pt x="283268" y="0"/>
                </a:moveTo>
                <a:lnTo>
                  <a:pt x="3961182" y="0"/>
                </a:lnTo>
                <a:lnTo>
                  <a:pt x="3961182" y="6050295"/>
                </a:lnTo>
                <a:lnTo>
                  <a:pt x="3833112" y="6028513"/>
                </a:lnTo>
                <a:cubicBezTo>
                  <a:pt x="1645560" y="5602191"/>
                  <a:pt x="0" y="3758815"/>
                  <a:pt x="0" y="1549400"/>
                </a:cubicBezTo>
                <a:cubicBezTo>
                  <a:pt x="0" y="1075954"/>
                  <a:pt x="75562" y="619316"/>
                  <a:pt x="215826" y="189827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90CF541E-F713-4B25-BBB8-408830BF46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3840" y="2460627"/>
            <a:ext cx="7519034" cy="465453"/>
          </a:xfrm>
        </p:spPr>
        <p:txBody>
          <a:bodyPr/>
          <a:lstStyle>
            <a:lvl1pPr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8276B2FB-F519-4253-BDC5-EFC681AE09F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6713" y="3010125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FA53037-F9BD-477F-B927-59480DA94354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1F0193-C172-4054-A317-BFA673C9A654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84C3102-B723-479C-B47C-0E40E70BE5DD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0BCBD04-8641-47C2-93BC-75B646E971CF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F5B92EF-EE72-4552-AA06-8F59382D487D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BC6F20D-E60C-44FF-B28B-00980E4F6D82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BB4976D-A69E-419D-A08A-413E3D614A82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E4EC493-1502-4BA7-8366-5B9D7D7D7557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2E726CE-72F5-4FB6-B56A-6B6C8867990C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0F3567D-58C3-4A3D-A159-358744FC512D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ED40BB4-356E-427B-A01C-49E17C05B146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B5AC379-5653-427D-82AE-C2373918DFCA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280ACC8-0943-4A50-97DA-22D84F84EE48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0F3D214-BE8A-45FB-9773-308FF521529D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EE57505-A38F-44E2-975A-237F51C3F49D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1951E39-BDA3-4D2E-8781-8BFCECE45DB6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51462C0-5187-4BBC-9EBC-8CBAC96B3FA1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CE5D1E0-CEB7-4E58-BB62-ED32F94FB1FC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402BFFC-97D0-4B6D-A770-71B14A4A86D6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838569-3679-4463-A5D9-AC2FFC474D1F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D45C42F-BFF1-41A5-BAEE-5DAC8307C1DD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428FE7B-5281-469E-B56A-FB6159DF70DF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39" name="Graphic 38">
            <a:extLst>
              <a:ext uri="{FF2B5EF4-FFF2-40B4-BE49-F238E27FC236}">
                <a16:creationId xmlns:a16="http://schemas.microsoft.com/office/drawing/2014/main" id="{EB696866-142E-48CB-A6BD-39E66C9C7B7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94A12FE-16CF-497E-94AA-19360A829717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1AF6816-3E30-4C93-8EDD-0CAC4ABBA8B8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3751FF13-78A7-4650-8ECF-DCAD87E02078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7CDF4F2-52ED-4B93-B2AA-FC10416AD9FA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429AD15-B954-4798-8CA1-E292DC7194BD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C760C2-197D-4A03-ACF9-89289D48D213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2F5BB30-B300-4D07-B280-B083D5C882AA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894A224-5A90-464B-8289-5485245BE975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D246F5F-E940-4FB4-8AE3-19073265E313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B4AF6730-8DC3-4A9C-A529-A204B31E2E1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6A4F7E1-7319-4545-8FF7-A7B7F1580B81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8686089-64F3-4FD5-982A-E61544BB2BE7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5E6B18CE-8FA9-4E20-B7BE-46AECBB017E9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A46F7FC4-9374-447D-8F8A-11955E29F2B1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6819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/ Image (Top Right)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8CAB477-DBA5-4ED2-B30D-FE7C341687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230818" y="0"/>
            <a:ext cx="3961182" cy="6050295"/>
          </a:xfrm>
          <a:custGeom>
            <a:avLst/>
            <a:gdLst>
              <a:gd name="connsiteX0" fmla="*/ 283268 w 3961182"/>
              <a:gd name="connsiteY0" fmla="*/ 0 h 6050295"/>
              <a:gd name="connsiteX1" fmla="*/ 3961182 w 3961182"/>
              <a:gd name="connsiteY1" fmla="*/ 0 h 6050295"/>
              <a:gd name="connsiteX2" fmla="*/ 3961182 w 3961182"/>
              <a:gd name="connsiteY2" fmla="*/ 6050295 h 6050295"/>
              <a:gd name="connsiteX3" fmla="*/ 3833112 w 3961182"/>
              <a:gd name="connsiteY3" fmla="*/ 6028513 h 6050295"/>
              <a:gd name="connsiteX4" fmla="*/ 0 w 3961182"/>
              <a:gd name="connsiteY4" fmla="*/ 1549400 h 6050295"/>
              <a:gd name="connsiteX5" fmla="*/ 215826 w 3961182"/>
              <a:gd name="connsiteY5" fmla="*/ 189827 h 6050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1182" h="6050295">
                <a:moveTo>
                  <a:pt x="283268" y="0"/>
                </a:moveTo>
                <a:lnTo>
                  <a:pt x="3961182" y="0"/>
                </a:lnTo>
                <a:lnTo>
                  <a:pt x="3961182" y="6050295"/>
                </a:lnTo>
                <a:lnTo>
                  <a:pt x="3833112" y="6028513"/>
                </a:lnTo>
                <a:cubicBezTo>
                  <a:pt x="1645560" y="5602191"/>
                  <a:pt x="0" y="3758815"/>
                  <a:pt x="0" y="1549400"/>
                </a:cubicBezTo>
                <a:cubicBezTo>
                  <a:pt x="0" y="1075954"/>
                  <a:pt x="75562" y="619316"/>
                  <a:pt x="215826" y="189827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ADE21-5708-41E4-AC7B-CC031B7A3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800738-01F6-47CA-871E-5189631F5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F84AB65-7F14-4966-A018-6DFC2BA188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840" y="422910"/>
            <a:ext cx="7633335" cy="5971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</a:t>
            </a:r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988781E-8FC7-49C4-B651-959423070F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141800"/>
            <a:ext cx="7880350" cy="1010850"/>
          </a:xfrm>
          <a:custGeom>
            <a:avLst/>
            <a:gdLst>
              <a:gd name="connsiteX0" fmla="*/ 0 w 7880350"/>
              <a:gd name="connsiteY0" fmla="*/ 0 h 684619"/>
              <a:gd name="connsiteX1" fmla="*/ 7880350 w 7880350"/>
              <a:gd name="connsiteY1" fmla="*/ 0 h 684619"/>
              <a:gd name="connsiteX2" fmla="*/ 7880350 w 7880350"/>
              <a:gd name="connsiteY2" fmla="*/ 684619 h 684619"/>
              <a:gd name="connsiteX3" fmla="*/ 0 w 7880350"/>
              <a:gd name="connsiteY3" fmla="*/ 684619 h 684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80350" h="684619">
                <a:moveTo>
                  <a:pt x="0" y="0"/>
                </a:moveTo>
                <a:lnTo>
                  <a:pt x="7880350" y="0"/>
                </a:lnTo>
                <a:lnTo>
                  <a:pt x="7880350" y="684619"/>
                </a:lnTo>
                <a:lnTo>
                  <a:pt x="0" y="684619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</p:spPr>
        <p:txBody>
          <a:bodyPr wrap="square" lIns="360000" tIns="46800" anchor="ctr">
            <a:noAutofit/>
          </a:bodyPr>
          <a:lstStyle>
            <a:lvl1pPr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</a:t>
            </a:r>
            <a:endParaRPr lang="en-GB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9286066-9FF0-43FB-8F8F-92EC1DC1B629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E0B3088-8EBB-4DE5-821F-9176CD62A343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61DDBE1-F2F0-4C77-AC89-66601F948EDB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51EAD47-1D7C-4439-A134-8809BD03B805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93DBE4B-653C-4700-BFF7-1D5C14522D22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B3204B3-98F6-4102-9BBE-AEECB3CCEB33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5F2BBB6-72C8-4A81-A899-7ED162380118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5857DCA-D999-4CDD-86A4-2410DA99EC4C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BF150FA-E6F6-4940-9B55-6222D417FA18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E7FF1EB-4F66-4327-AC11-1C63051777FA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BDA6C27-717F-495F-B8E1-BFC963F5FFEE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8DBF1ED-0F0C-4DED-9061-8A15D7693536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6D6E0AA-0DEC-40BD-BC79-B80BBDCB1F3A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12089DE-304E-4926-8806-624C7ABF57A3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71E725-2278-418A-9DDC-31ADA26C204F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AB3E5B1-C6D7-46D1-BDA5-89FABB67CBE9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3684815-05F1-48A4-A121-CE055CD8A6CC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4187BD1-8A73-425B-931E-17CC9DCE6A99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267C5C-A275-439F-8437-9A629461E51C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BA2D23F-D663-478F-8039-E2517C67E3F1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489C82B-3CBD-49F7-90BE-1A775022C40B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B2C7B88-6D76-47A5-B86C-AB3E09067973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43" name="Graphic 42">
            <a:extLst>
              <a:ext uri="{FF2B5EF4-FFF2-40B4-BE49-F238E27FC236}">
                <a16:creationId xmlns:a16="http://schemas.microsoft.com/office/drawing/2014/main" id="{1728CB3D-C5B5-406C-8D06-149E590EE2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FB945E-7FD4-4E4A-911C-050436AD16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52" y="2476710"/>
            <a:ext cx="8039896" cy="3351596"/>
          </a:xfrm>
        </p:spPr>
        <p:txBody>
          <a:bodyPr numCol="2" spcCol="252000"/>
          <a:lstStyle>
            <a:lvl1pPr marL="285750" indent="-285750">
              <a:buFontTx/>
              <a:buBlip>
                <a:blip r:embed="rId4"/>
              </a:buBlip>
              <a:defRPr sz="14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DCD67A6-51DA-499F-BE56-122C233621BF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C735678-65AA-488D-85AD-4B496B794A56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A2239FA9-88C2-417F-9263-3F2235EA822D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2A3EF3E-DABA-4404-A8EC-2827D5F808A3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76FEE20-CF54-4607-804F-2A9CC03DE24E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D1ABF77-1885-455E-B5C3-5B3E7CEE5456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E72654A-5496-4C4A-9E7F-2487C56AB1F4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18BF450-7F07-440A-A9FC-63A97CB684BE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35085F2-E4B4-4E1C-99A4-5A92CCF8F6E0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97E99591-F031-4AE9-9D6D-0CFDF00315C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6B3A5019-317D-4555-AAB2-290F7878499F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3277225-9DE4-43B9-96CF-71EC51D368B7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166C89F9-171E-477B-BE11-027EF0D5E840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7DE97ABB-9C44-45F8-A2DE-FDC198FD5215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135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/ Image (Top Left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ADE21-5708-41E4-AC7B-CC031B7A3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3462" y="6261657"/>
            <a:ext cx="4558287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800738-01F6-47CA-871E-5189631F5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F84AB65-7F14-4966-A018-6DFC2BA188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2351" y="422910"/>
            <a:ext cx="7633335" cy="5971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21C34C-D5C4-4C60-9F01-D89401AC51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2351" y="1390651"/>
            <a:ext cx="7633335" cy="513156"/>
          </a:xfrm>
        </p:spPr>
        <p:txBody>
          <a:bodyPr anchor="ctr"/>
          <a:lstStyle>
            <a:lvl1pPr>
              <a:defRPr sz="2000">
                <a:latin typeface="+mj-lt"/>
              </a:defRPr>
            </a:lvl1pPr>
          </a:lstStyle>
          <a:p>
            <a:pPr lvl="0"/>
            <a:r>
              <a:rPr lang="en-US" dirty="0"/>
              <a:t>Enter subtitle here. 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244EAC-851A-46BB-A4E8-395C37CC29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63463" y="2476710"/>
            <a:ext cx="7592222" cy="3351596"/>
          </a:xfrm>
        </p:spPr>
        <p:txBody>
          <a:bodyPr numCol="2" spcCol="252000"/>
          <a:lstStyle>
            <a:lvl1pPr>
              <a:defRPr sz="14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FF34F83-A983-4CA1-A988-8B6AF2F8699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0" y="2"/>
            <a:ext cx="3961181" cy="6050295"/>
          </a:xfrm>
          <a:custGeom>
            <a:avLst/>
            <a:gdLst>
              <a:gd name="connsiteX0" fmla="*/ 0 w 3961181"/>
              <a:gd name="connsiteY0" fmla="*/ 0 h 6050295"/>
              <a:gd name="connsiteX1" fmla="*/ 3677913 w 3961181"/>
              <a:gd name="connsiteY1" fmla="*/ 0 h 6050295"/>
              <a:gd name="connsiteX2" fmla="*/ 3745355 w 3961181"/>
              <a:gd name="connsiteY2" fmla="*/ 189827 h 6050295"/>
              <a:gd name="connsiteX3" fmla="*/ 3961181 w 3961181"/>
              <a:gd name="connsiteY3" fmla="*/ 1549400 h 6050295"/>
              <a:gd name="connsiteX4" fmla="*/ 128068 w 3961181"/>
              <a:gd name="connsiteY4" fmla="*/ 6028513 h 6050295"/>
              <a:gd name="connsiteX5" fmla="*/ 0 w 3961181"/>
              <a:gd name="connsiteY5" fmla="*/ 6050295 h 6050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1181" h="6050295">
                <a:moveTo>
                  <a:pt x="0" y="0"/>
                </a:moveTo>
                <a:lnTo>
                  <a:pt x="3677913" y="0"/>
                </a:lnTo>
                <a:lnTo>
                  <a:pt x="3745355" y="189827"/>
                </a:lnTo>
                <a:cubicBezTo>
                  <a:pt x="3885619" y="619316"/>
                  <a:pt x="3961181" y="1075954"/>
                  <a:pt x="3961181" y="1549400"/>
                </a:cubicBezTo>
                <a:cubicBezTo>
                  <a:pt x="3961181" y="3758815"/>
                  <a:pt x="2315621" y="5602191"/>
                  <a:pt x="128068" y="6028513"/>
                </a:cubicBezTo>
                <a:lnTo>
                  <a:pt x="0" y="605029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10F233A-62E6-40A4-B10E-057F17999DE2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8C919E-549A-4176-B46A-7BB89E5DDEFA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4462026-A622-4A02-8A7D-730EBA600426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16C24FA-11FC-4DA8-935C-4BBB96456410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E4B80BF-A3BD-456E-8FF1-31D532218888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D6333FB-2D4A-45E0-B292-9C5D5790C762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9A6D9F-015B-4640-9350-C1542AD93018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A819B7-8D50-47C3-9BF9-29E35AB22DD3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54E80F0-AADD-47C5-B319-220A8877C5F1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B2E3DC1-C5A6-4A0C-9136-2B89DFB5CBCB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812C31E-CC6C-44FE-89E6-B3E1252DE5C1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F370812-E9BA-4749-AC66-73A06AF61495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00C30E1-BE03-45B9-88C4-42E38C68E215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148C5E9-767D-40B0-8658-EC5AFF7EE057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7EDD997-817E-4164-9EB0-3A79C153B44B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B5F6083-66EC-4BA3-B4DC-FAECD1447785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5245CD7-5FB0-4536-A915-891AAC64AFA4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D3927A5-5DF6-4E1E-8598-0C1559D2EBA6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F0C9381-7981-410F-ADBE-9C24A2AFA925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687051C-A5F8-4CCE-8909-4F79686B185E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71E85B4-BFDD-4C9C-B134-AD2AA9CB2982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206A09F-C37A-4EDD-AB36-BBFE94A966CC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42" name="Graphic 41">
            <a:extLst>
              <a:ext uri="{FF2B5EF4-FFF2-40B4-BE49-F238E27FC236}">
                <a16:creationId xmlns:a16="http://schemas.microsoft.com/office/drawing/2014/main" id="{3C3DA143-443A-44AE-98EF-1CE760B14A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3F9CF72D-3183-4D1D-9E31-A5AD68899B2B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B82EF914-D13C-4866-9E10-D59C370B7724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A58A583E-F679-4FA4-BE48-AD8BBC7269A1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695DA781-EF01-4841-A691-22E91B4AD248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C1A5BF6-FD3B-45E8-A547-DB94720B6CCF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6153F44-DFA2-4AAF-9A84-F408D19767E9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52015AE-8F87-41F7-B4D0-7EE0400FCBB5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28C2CA9-B98D-4242-90B8-548A0032F747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DCB56A6F-9F91-466A-8B95-DE397951D529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38E8B5E7-832E-4635-885D-058F51C0C2E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3E7AB688-2D2C-4985-8D29-4C078EF11B63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BAC8419-729C-4548-A2ED-9AF4D196525A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627F5A32-89E8-42A9-9899-EE8F322C8144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8C814B26-EAB3-4895-A27D-B28FF3CD55FA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307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/ Image (Bottom Right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F84AB65-7F14-4966-A018-6DFC2BA188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840" y="422910"/>
            <a:ext cx="7633335" cy="5971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1A923DA-9797-4194-8611-9AA96E34804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3840" y="1390651"/>
            <a:ext cx="7633335" cy="513156"/>
          </a:xfrm>
        </p:spPr>
        <p:txBody>
          <a:bodyPr anchor="ctr"/>
          <a:lstStyle>
            <a:lvl1pPr>
              <a:defRPr sz="2000">
                <a:latin typeface="+mj-lt"/>
              </a:defRPr>
            </a:lvl1pPr>
          </a:lstStyle>
          <a:p>
            <a:pPr lvl="0"/>
            <a:r>
              <a:rPr lang="en-US" dirty="0"/>
              <a:t>Enter subtitle here.</a:t>
            </a:r>
            <a:endParaRPr lang="en-GB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9A92452-5D15-463E-AABC-357E2596A3D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3840" y="2476710"/>
            <a:ext cx="7592222" cy="3351596"/>
          </a:xfrm>
        </p:spPr>
        <p:txBody>
          <a:bodyPr numCol="2" spcCol="252000"/>
          <a:lstStyle>
            <a:lvl1pPr>
              <a:defRPr sz="14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205CB613-66B5-4888-B6E7-1658C1F03E5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230819" y="807707"/>
            <a:ext cx="3961181" cy="6050295"/>
          </a:xfrm>
          <a:custGeom>
            <a:avLst/>
            <a:gdLst>
              <a:gd name="connsiteX0" fmla="*/ 3961181 w 3961181"/>
              <a:gd name="connsiteY0" fmla="*/ 0 h 6050295"/>
              <a:gd name="connsiteX1" fmla="*/ 3961181 w 3961181"/>
              <a:gd name="connsiteY1" fmla="*/ 6050295 h 6050295"/>
              <a:gd name="connsiteX2" fmla="*/ 283268 w 3961181"/>
              <a:gd name="connsiteY2" fmla="*/ 6050295 h 6050295"/>
              <a:gd name="connsiteX3" fmla="*/ 215826 w 3961181"/>
              <a:gd name="connsiteY3" fmla="*/ 5860468 h 6050295"/>
              <a:gd name="connsiteX4" fmla="*/ 0 w 3961181"/>
              <a:gd name="connsiteY4" fmla="*/ 4500895 h 6050295"/>
              <a:gd name="connsiteX5" fmla="*/ 3833113 w 3961181"/>
              <a:gd name="connsiteY5" fmla="*/ 21782 h 6050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1181" h="6050295">
                <a:moveTo>
                  <a:pt x="3961181" y="0"/>
                </a:moveTo>
                <a:lnTo>
                  <a:pt x="3961181" y="6050295"/>
                </a:lnTo>
                <a:lnTo>
                  <a:pt x="283268" y="6050295"/>
                </a:lnTo>
                <a:lnTo>
                  <a:pt x="215826" y="5860468"/>
                </a:lnTo>
                <a:cubicBezTo>
                  <a:pt x="75562" y="5430979"/>
                  <a:pt x="0" y="4974341"/>
                  <a:pt x="0" y="4500895"/>
                </a:cubicBezTo>
                <a:cubicBezTo>
                  <a:pt x="0" y="2291480"/>
                  <a:pt x="1645560" y="448104"/>
                  <a:pt x="3833113" y="21782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989190C-7C40-430E-9459-D5FF021B6725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5B6ABF4-66DD-4147-A701-08FB9698E70B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E49D21A-30BB-4764-A653-416679AFAA4D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680BC8-93AC-4265-ADCD-66DB4460D4A4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581B048-436E-438E-84DD-36A2296A6812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79A860C-220F-43A9-802A-1279BB65C776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7C7A01-EA36-49FA-AB09-516080812815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EB69B2-A22D-4AFC-8ADF-B41251478C95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CB0C991-C375-4C4F-A172-06F7A767B7E1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29AB9D4-ADCD-4B73-8661-AED60CCF92BC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533692E-C343-4925-A9F2-2D42466B8C29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7F5BF27-4A72-472E-BDAD-4AC104CE2C05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E81D8C3-2D63-4100-94E7-5BFA262CE797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00FED17-B042-433D-99F9-BD6A8F3705E8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0833E2-2ADC-4F1B-A8B2-68762BFC1582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91B9601-E53D-4341-8ED3-49EFFC203E31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9984950-9759-4199-8750-2A8E72E5B747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F060296-6324-4023-9751-6A38B04323A5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9A66529-4C0C-41B2-B258-508B3053A288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A457927-DBF9-4A34-A015-80BBEC884461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C3F362B-1ABA-4996-BB27-2B380895B6FD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5F9C297-9242-404E-8DAF-5F83FD489293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42" name="Graphic 41">
            <a:extLst>
              <a:ext uri="{FF2B5EF4-FFF2-40B4-BE49-F238E27FC236}">
                <a16:creationId xmlns:a16="http://schemas.microsoft.com/office/drawing/2014/main" id="{08D2E9DA-8393-4BAD-B5C7-5AF9214DDE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ADE21-5708-41E4-AC7B-CC031B7A3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800738-01F6-47CA-871E-5189631F5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8AFB1C7-6FE9-4904-9A35-9325DF8097A9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3E5542A-DACB-4D11-9DD3-0FF0DED3AC8B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DE2CD46-18BA-4F78-BEA9-C243386746BC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A87FFF7D-C6C0-4C55-8609-C504DFF78361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DDC2B98-99BB-4920-80CC-0C26D4FED3C0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A187B19-E001-41F9-A37F-B59CC53C6A47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BCAC3C6-6B23-4F02-A71B-CBF5BCA0F1CD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D3E8AD-C826-4477-B146-DE6C09E3BF16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746CA7D-9325-413C-9138-F370F8C4DBA0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5564BF2A-B28E-452E-8A63-15DC8F7D493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82D97CC-77C1-412B-A996-283167937F81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EB88714-DD15-42CA-B849-3612A493A202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DEB1C79B-357C-4071-A744-5EF4BA6DA64B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4437537-8BD4-41D8-80D9-2281B5657090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59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/ Image (Bottom Left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30E6AAE-C08B-447F-A376-236AD41B3F5E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0" y="807708"/>
            <a:ext cx="3961181" cy="6050295"/>
          </a:xfrm>
          <a:custGeom>
            <a:avLst/>
            <a:gdLst>
              <a:gd name="connsiteX0" fmla="*/ 0 w 3961181"/>
              <a:gd name="connsiteY0" fmla="*/ 0 h 6050295"/>
              <a:gd name="connsiteX1" fmla="*/ 128068 w 3961181"/>
              <a:gd name="connsiteY1" fmla="*/ 21782 h 6050295"/>
              <a:gd name="connsiteX2" fmla="*/ 3961181 w 3961181"/>
              <a:gd name="connsiteY2" fmla="*/ 4500895 h 6050295"/>
              <a:gd name="connsiteX3" fmla="*/ 3745355 w 3961181"/>
              <a:gd name="connsiteY3" fmla="*/ 5860468 h 6050295"/>
              <a:gd name="connsiteX4" fmla="*/ 3677913 w 3961181"/>
              <a:gd name="connsiteY4" fmla="*/ 6050295 h 6050295"/>
              <a:gd name="connsiteX5" fmla="*/ 0 w 3961181"/>
              <a:gd name="connsiteY5" fmla="*/ 6050295 h 6050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1181" h="6050295">
                <a:moveTo>
                  <a:pt x="0" y="0"/>
                </a:moveTo>
                <a:lnTo>
                  <a:pt x="128068" y="21782"/>
                </a:lnTo>
                <a:cubicBezTo>
                  <a:pt x="2315621" y="448104"/>
                  <a:pt x="3961181" y="2291480"/>
                  <a:pt x="3961181" y="4500895"/>
                </a:cubicBezTo>
                <a:cubicBezTo>
                  <a:pt x="3961181" y="4974341"/>
                  <a:pt x="3885619" y="5430979"/>
                  <a:pt x="3745355" y="5860468"/>
                </a:cubicBezTo>
                <a:lnTo>
                  <a:pt x="3677913" y="6050295"/>
                </a:lnTo>
                <a:lnTo>
                  <a:pt x="0" y="6050295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ADE21-5708-41E4-AC7B-CC031B7A3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2350" y="6261657"/>
            <a:ext cx="4599399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800738-01F6-47CA-871E-5189631F5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F84AB65-7F14-4966-A018-6DFC2BA188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2351" y="422910"/>
            <a:ext cx="7633335" cy="5971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1A923DA-9797-4194-8611-9AA96E34804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2351" y="1390651"/>
            <a:ext cx="7633335" cy="513156"/>
          </a:xfrm>
        </p:spPr>
        <p:txBody>
          <a:bodyPr anchor="ctr"/>
          <a:lstStyle>
            <a:lvl1pPr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 </a:t>
            </a:r>
            <a:endParaRPr lang="en-GB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9A92452-5D15-463E-AABC-357E2596A3D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22351" y="2476710"/>
            <a:ext cx="7592222" cy="3351596"/>
          </a:xfrm>
        </p:spPr>
        <p:txBody>
          <a:bodyPr numCol="2" spcCol="252000"/>
          <a:lstStyle>
            <a:lvl1pPr>
              <a:defRPr sz="1400">
                <a:solidFill>
                  <a:schemeClr val="tx2"/>
                </a:solidFill>
              </a:defRPr>
            </a:lvl1pPr>
            <a:lvl2pPr marL="358775" indent="-347663"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2pPr>
            <a:lvl3pPr marL="447675" indent="-266700">
              <a:buFontTx/>
              <a:buBlip>
                <a:blip r:embed="rId2"/>
              </a:buBlip>
              <a:defRPr sz="1100">
                <a:solidFill>
                  <a:schemeClr val="tx2"/>
                </a:solidFill>
              </a:defRPr>
            </a:lvl3pPr>
            <a:lvl4pPr marL="542925" indent="-180975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4pPr>
            <a:lvl5pPr marL="714375" indent="-177800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1F0617D-C7D8-432F-8796-78B63DFE8300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373983D-C373-46DA-BA58-D70FE1F4DDD3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5C13B8-A021-46E1-A175-286191D284AD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9C3EA54-A19B-4FE8-9976-612D72AB5713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FAE105-9B3F-4A41-8744-758556D1913B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0B0E5E8-8BD3-46FA-AEBF-A7269C874D79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927CD1F-C51F-4011-9462-9D7A9651F07F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6813C2A-DDE0-48B2-AE21-DBD1DA264D34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F30479A-21C5-4CB7-824B-1BFBDAE6731A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B0743A0-1B06-4698-B7CB-4F26436480E4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9874954-5EA5-4B2E-9406-056DB0F83218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3B9C0B9-D03F-428A-B377-25C229CE839F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968FF1-28F4-484D-8960-F25106429FE2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B4F933F-6D5B-436C-9D30-1DA0F7D20CA3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F54F33E-7981-4D29-B280-09C519E4202D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3540C70-017A-459F-94BA-745D19F42BC2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76574AF-38AC-4039-8E3A-BF93B8F838DE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CCCBE26-231E-4A2B-866A-BF3AE0DB5C25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62AE02A-AB7C-474E-81CF-5A9608109779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CB81C06-2313-4B8E-9E85-F8094CC1C9FD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D0641BE-277D-45C9-AE0B-558E012C6357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Solid Colour Background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1D87A75-2904-482E-B3C5-235DD6EEF9D7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Image Background</a:t>
              </a:r>
            </a:p>
          </p:txBody>
        </p:sp>
      </p:grp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D926A5EC-25C4-47A2-8DD0-AB15131B4E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2936C27-10AF-4643-AA73-AECE68D07E84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222BE6D-59E0-4197-B825-3D1723CEB1FF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C3D5AB4-4B9C-4CC8-9BA1-C21C77630DA1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FEBFBF9-0897-44EE-B6B0-BF8C401F9217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0B4912A-E2A2-4EDF-B702-0FBEC4ECBA38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9D78863-61C9-48BB-9A66-9B8CFE7EEC2F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E5B9EF-AB27-4F0E-9858-248D1FB89B00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F9B9455-977F-4FCB-B294-13467A222875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A7E743A-4B56-40B2-97EF-8670DDB500ED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E3FB1793-ACF3-402A-8F1B-34BC308B9E1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827DCB8B-0FEE-48A0-ACDD-07BFDC6185A4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8DCD95B-30D3-4C7C-BE63-2242EBACA7F3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B11B7A74-FB2D-4415-BD3C-15ECA0082CE7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5D05CC0-6059-44F4-A790-35BF1B40D3C9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3906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aragraph w/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A65EBC7-67A7-43BA-9351-CD31F616CF2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06332" y="1652588"/>
            <a:ext cx="7885669" cy="5205412"/>
          </a:xfrm>
          <a:custGeom>
            <a:avLst/>
            <a:gdLst>
              <a:gd name="connsiteX0" fmla="*/ 4509572 w 7885669"/>
              <a:gd name="connsiteY0" fmla="*/ 0 h 5205412"/>
              <a:gd name="connsiteX1" fmla="*/ 7698321 w 7885669"/>
              <a:gd name="connsiteY1" fmla="*/ 1335784 h 5205412"/>
              <a:gd name="connsiteX2" fmla="*/ 7885669 w 7885669"/>
              <a:gd name="connsiteY2" fmla="*/ 1544253 h 5205412"/>
              <a:gd name="connsiteX3" fmla="*/ 7885669 w 7885669"/>
              <a:gd name="connsiteY3" fmla="*/ 5205412 h 5205412"/>
              <a:gd name="connsiteX4" fmla="*/ 45707 w 7885669"/>
              <a:gd name="connsiteY4" fmla="*/ 5205412 h 5205412"/>
              <a:gd name="connsiteX5" fmla="*/ 23283 w 7885669"/>
              <a:gd name="connsiteY5" fmla="*/ 5026950 h 5205412"/>
              <a:gd name="connsiteX6" fmla="*/ 0 w 7885669"/>
              <a:gd name="connsiteY6" fmla="*/ 4560650 h 5205412"/>
              <a:gd name="connsiteX7" fmla="*/ 4509572 w 7885669"/>
              <a:gd name="connsiteY7" fmla="*/ 0 h 520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5669" h="5205412">
                <a:moveTo>
                  <a:pt x="4509572" y="0"/>
                </a:moveTo>
                <a:cubicBezTo>
                  <a:pt x="5754856" y="0"/>
                  <a:pt x="6882249" y="510469"/>
                  <a:pt x="7698321" y="1335784"/>
                </a:cubicBezTo>
                <a:lnTo>
                  <a:pt x="7885669" y="1544253"/>
                </a:lnTo>
                <a:lnTo>
                  <a:pt x="7885669" y="5205412"/>
                </a:lnTo>
                <a:lnTo>
                  <a:pt x="45707" y="5205412"/>
                </a:lnTo>
                <a:lnTo>
                  <a:pt x="23283" y="5026950"/>
                </a:lnTo>
                <a:cubicBezTo>
                  <a:pt x="7887" y="4873635"/>
                  <a:pt x="0" y="4718074"/>
                  <a:pt x="0" y="4560650"/>
                </a:cubicBezTo>
                <a:cubicBezTo>
                  <a:pt x="0" y="2041873"/>
                  <a:pt x="2019004" y="0"/>
                  <a:pt x="4509572" y="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218F17B-C7DB-4E6A-A9DB-86A76E590CE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3840" y="1090613"/>
            <a:ext cx="7242810" cy="744537"/>
          </a:xfrm>
        </p:spPr>
        <p:txBody>
          <a:bodyPr/>
          <a:lstStyle>
            <a:lvl1pPr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 </a:t>
            </a:r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247B95E-F7D0-4E21-BAEA-460172B11A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3840" y="1978816"/>
            <a:ext cx="3994786" cy="378857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9129375-C6B7-4B5A-9218-73CC434FCC66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28C81E7-F51A-465A-BA22-5741F446A627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7E2FEA8-53B6-4C5E-B3EF-A5529E7424E2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BC9D6DF-0EA3-4C5C-AC5E-2C406A8312C1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7C9BC63-379B-4B8A-8781-BD7CE8F358E6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D0EE59-06CF-4C5A-9EBA-29D8478B51F6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B88843B-D8CC-446A-82A2-227AE1E2228A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859EE2B-3D6E-4FFE-96C0-5EA92D93D1F6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439B479-345F-493C-B678-84124FAF7BD6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4257023-5A50-44C8-9132-AB758403650E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54D9037-DC7E-41A3-9C65-118C4E0FB438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D599E97-457B-4DB7-8A0C-BF00ECB2599F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EF0B4B0-070E-4BFB-9455-8BEFE7F35AC7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766ECAC-F2CC-4EB7-A090-6EA5D7B6CF36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3DB653A-DEE7-402A-820B-8CA30FD9E074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8F15C5-D43A-45B2-A255-27CB70FB5320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C3B4E9D-35E6-4DAC-9F53-6A52A5858465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590E858-FDF0-4DFE-8F2E-66F4940E6D5C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6FAD82-EB4C-4AB6-AD08-4C4C0717C784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2B84C4E-5CD3-4EDD-A019-8087173196E7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BDB232B-5C0F-4CDC-9EBC-DA99432FC162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680ABA1-5C54-49AB-A251-B103EC30C94C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540D20F2-AA94-48B6-990D-80B886C321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0EDE58C7-4726-41A6-9269-777FE7AAF1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617CC1-FB4A-4505-B70E-39A54AA00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C13313-FFC6-4264-B5B3-BB6A9BFFF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A64FB9D-78E7-49B7-9081-E626E7DD20D8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43B16CB-F6E4-4EED-B0E9-E322AF75FFB3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421A7B8E-C42E-4A94-B117-1656CB6CC6AE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65F9C8E-4EA9-4BBA-A83A-9876D5911281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614A143-011F-4742-BC9C-3D85D067B1AD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A42B2D9-E957-4CD8-8A36-BDBE9A85655C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F3D1AE2-7718-439A-8848-B381CA48B173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7358674-F1A9-42A2-8D87-5B95D4236C6C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EBC9FC3-5A70-43F7-B94E-ADD631E6C193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5D16FF34-6059-4517-84DB-9BBD3E715D3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80089C6-9F1B-4679-9BE3-A4A6FD47E5E5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E71B22B-DB2E-49FD-9B12-418DBC0275E6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B6B03BB7-8046-44B1-AACE-C006C3113566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BFB9AA4B-4FE7-4476-99D1-90B458825471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814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 w/ Image 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ABF0A4-1F68-47FD-86A0-A5A1AF4CF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CB8E9-A802-4289-8DB8-4AA94DD9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46B403-E842-490E-A51D-30A6390476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05302" y="0"/>
            <a:ext cx="7886699" cy="6059014"/>
          </a:xfrm>
          <a:custGeom>
            <a:avLst/>
            <a:gdLst>
              <a:gd name="connsiteX0" fmla="*/ 286551 w 7886699"/>
              <a:gd name="connsiteY0" fmla="*/ 0 h 6059014"/>
              <a:gd name="connsiteX1" fmla="*/ 7886699 w 7886699"/>
              <a:gd name="connsiteY1" fmla="*/ 0 h 6059014"/>
              <a:gd name="connsiteX2" fmla="*/ 7886699 w 7886699"/>
              <a:gd name="connsiteY2" fmla="*/ 4575926 h 6059014"/>
              <a:gd name="connsiteX3" fmla="*/ 7731721 w 7886699"/>
              <a:gd name="connsiteY3" fmla="*/ 4744852 h 6059014"/>
              <a:gd name="connsiteX4" fmla="*/ 4529137 w 7886699"/>
              <a:gd name="connsiteY4" fmla="*/ 6059014 h 6059014"/>
              <a:gd name="connsiteX5" fmla="*/ 0 w 7886699"/>
              <a:gd name="connsiteY5" fmla="*/ 1572182 h 6059014"/>
              <a:gd name="connsiteX6" fmla="*/ 274826 w 7886699"/>
              <a:gd name="connsiteY6" fmla="*/ 29459 h 6059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86699" h="6059014">
                <a:moveTo>
                  <a:pt x="286551" y="0"/>
                </a:moveTo>
                <a:lnTo>
                  <a:pt x="7886699" y="0"/>
                </a:lnTo>
                <a:lnTo>
                  <a:pt x="7886699" y="4575926"/>
                </a:lnTo>
                <a:lnTo>
                  <a:pt x="7731721" y="4744852"/>
                </a:lnTo>
                <a:cubicBezTo>
                  <a:pt x="6912109" y="5556808"/>
                  <a:pt x="5779824" y="6059014"/>
                  <a:pt x="4529137" y="6059014"/>
                </a:cubicBezTo>
                <a:cubicBezTo>
                  <a:pt x="2027763" y="6059014"/>
                  <a:pt x="0" y="4050191"/>
                  <a:pt x="0" y="1572182"/>
                </a:cubicBezTo>
                <a:cubicBezTo>
                  <a:pt x="0" y="1030118"/>
                  <a:pt x="97031" y="510504"/>
                  <a:pt x="274826" y="2945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5F7B0CD-A34D-4DAF-AC77-D6655A7A2AA7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D093809-B4A2-4F5D-9E3C-3C36D9D8512A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F3B6EB5-E0DE-4607-9890-73E65B94FB8C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D10A6E-E9A9-4B0D-8F79-3B22261BF4E2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F7CE82-8732-4C66-ABB9-427D4F5FAE3B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EC67B7F-06EA-4F63-AF06-29B69A641740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478D02-D952-4A5D-8EE8-A293BDF42FB9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B19F9A4-A460-4724-B198-E2E2B13E481E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5B04C19-AC9E-48B9-9AD6-C26645F94530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D8F000-9F32-4742-A139-B28B47482F12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1972E74-5CC1-409E-915B-D14897A1A41A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838DD30-49F7-4696-88AB-41550DDEAF7E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1A01EDE-92C9-4B10-8F62-46711BC324EC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B19C844-24CD-4722-9F72-0D977EECBF1C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09AF737-C89D-4719-98AB-760864A57B71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85FFCF-C58A-4A1C-B789-0C9100B8759E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F3D7CD3-CD40-4D82-B04B-EA8E6DD42E40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0AC5D6-AAF4-4E64-8C5B-791AEB845743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DCE06A3-CD81-4C62-B0E4-E25147515085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B277481-EFC0-407F-B981-270923424C6D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3DB3E36-F1A1-4A34-91F7-233B8061212F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Solid Colour Background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547B4B7-2EBF-41AD-863C-F84FBF84A43B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Image Background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DEBA35F2-8766-44B5-BD47-4450FD9CD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840" y="422910"/>
            <a:ext cx="3992880" cy="5971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718ECF80-7CA4-4B3F-B0D7-781031E498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A80A71-0BF8-4381-A1C3-6A5A69516E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2732" y="1481613"/>
            <a:ext cx="3973988" cy="3661885"/>
          </a:xfrm>
        </p:spPr>
        <p:txBody>
          <a:bodyPr/>
          <a:lstStyle>
            <a:lvl1pPr marL="285750" indent="-285750">
              <a:buFontTx/>
              <a:buBlip>
                <a:blip r:embed="rId4"/>
              </a:buBlip>
              <a:defRPr b="1"/>
            </a:lvl1pPr>
            <a:lvl2pPr marL="358775" indent="-347663">
              <a:buFontTx/>
              <a:buBlip>
                <a:blip r:embed="rId4"/>
              </a:buBlip>
              <a:defRPr b="1"/>
            </a:lvl2pPr>
            <a:lvl3pPr marL="447675" indent="-266700">
              <a:buFontTx/>
              <a:buBlip>
                <a:blip r:embed="rId4"/>
              </a:buBlip>
              <a:defRPr b="1"/>
            </a:lvl3pPr>
            <a:lvl4pPr marL="542925" indent="-180975">
              <a:buFontTx/>
              <a:buBlip>
                <a:blip r:embed="rId4"/>
              </a:buBlip>
              <a:defRPr b="1"/>
            </a:lvl4pPr>
            <a:lvl5pPr marL="714375" indent="-177800">
              <a:buFontTx/>
              <a:buBlip>
                <a:blip r:embed="rId4"/>
              </a:buBlip>
              <a:defRPr b="1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39E7EDD-EA25-4544-9E85-409C1287B3BE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C0D4960-453F-4CF5-8A68-F78FCD06B552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B0F0AA1-07EB-44B1-A28F-79A8D89FEEC5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83FAD3F-F009-413F-894E-FD2A03B92919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027152-CBC7-4C77-AB51-795B505D0805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9577AD4-6073-4EA2-B111-48F7C54F6FEA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FC222B5-880D-410E-9FEB-AF04A8080C0F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3E156B6-ED9F-4C22-BFE3-F0ABBFEFB3C8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2A00466-1E5B-4D26-BAE3-339D40C6E7BD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A0B4113A-6923-4DFD-8326-495B4D12469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5CB9C97-BC4B-4FCF-9CF7-D5BB3B2DEE83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308A441-0589-4E57-BF9E-3F1D830A7D28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01DE48E0-5FD0-44E2-BDCF-639C9F53A3B8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510B320-2E81-4596-A392-26ECB3CB4AFD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592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(Coloured Background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663C1-3A77-4872-B2C6-733494238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41D233-E000-4433-A6D9-E57AB13F6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02DDF2DF-C97C-4FD1-8003-C75E62ACBD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0349" y="2132493"/>
            <a:ext cx="3807799" cy="425105"/>
          </a:xfrm>
        </p:spPr>
        <p:txBody>
          <a:bodyPr anchor="t"/>
          <a:lstStyle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2246D65-6D63-4A04-AD03-EF5B29D7F1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0350" y="3180188"/>
            <a:ext cx="3807800" cy="2762767"/>
          </a:xfrm>
        </p:spPr>
        <p:txBody>
          <a:bodyPr/>
          <a:lstStyle>
            <a:lvl1pPr>
              <a:defRPr sz="1400"/>
            </a:lvl1pPr>
            <a:lvl2pPr marL="269875" indent="-258763">
              <a:defRPr sz="1400"/>
            </a:lvl2pPr>
            <a:lvl3pPr>
              <a:tabLst>
                <a:tab pos="358775" algn="l"/>
              </a:tabLst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92949453-F39B-42D6-BEFB-52E3BF4EDF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19891" y="2132493"/>
            <a:ext cx="3807799" cy="425105"/>
          </a:xfrm>
        </p:spPr>
        <p:txBody>
          <a:bodyPr anchor="t"/>
          <a:lstStyle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8805B93-765B-4BBB-94EC-6238DC9EB5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19892" y="3180188"/>
            <a:ext cx="3807800" cy="2762767"/>
          </a:xfrm>
        </p:spPr>
        <p:txBody>
          <a:bodyPr/>
          <a:lstStyle>
            <a:lvl1pPr>
              <a:defRPr sz="1400"/>
            </a:lvl1pPr>
            <a:lvl2pPr marL="269875" indent="-258763"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867C109-3839-4A68-B726-9D4A89EA0F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7562" y="2132493"/>
            <a:ext cx="3807799" cy="425105"/>
          </a:xfrm>
        </p:spPr>
        <p:txBody>
          <a:bodyPr anchor="t"/>
          <a:lstStyle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93D9C3E-C49C-4F9D-8C36-573ECC7D94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17562" y="3180188"/>
            <a:ext cx="3807800" cy="2762767"/>
          </a:xfrm>
        </p:spPr>
        <p:txBody>
          <a:bodyPr/>
          <a:lstStyle>
            <a:lvl1pPr>
              <a:defRPr sz="1400"/>
            </a:lvl1pPr>
            <a:lvl2pPr marL="266700" indent="-255588"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9D234FE-89F2-49A4-A421-5C0692A5BA8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6713" y="2851100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E66B1F0-7D5E-48FB-B794-A77D2A6EBD5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24350" y="2851100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08E56DE-6D0A-4901-A70D-FA26A40CAE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20116" y="2851100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CC053F1-4055-40D4-B433-49B5B4C524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141800"/>
            <a:ext cx="7880350" cy="684619"/>
          </a:xfrm>
          <a:custGeom>
            <a:avLst/>
            <a:gdLst>
              <a:gd name="connsiteX0" fmla="*/ 0 w 7880350"/>
              <a:gd name="connsiteY0" fmla="*/ 0 h 684619"/>
              <a:gd name="connsiteX1" fmla="*/ 7880350 w 7880350"/>
              <a:gd name="connsiteY1" fmla="*/ 0 h 684619"/>
              <a:gd name="connsiteX2" fmla="*/ 7880350 w 7880350"/>
              <a:gd name="connsiteY2" fmla="*/ 684619 h 684619"/>
              <a:gd name="connsiteX3" fmla="*/ 0 w 7880350"/>
              <a:gd name="connsiteY3" fmla="*/ 684619 h 684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80350" h="684619">
                <a:moveTo>
                  <a:pt x="0" y="0"/>
                </a:moveTo>
                <a:lnTo>
                  <a:pt x="7880350" y="0"/>
                </a:lnTo>
                <a:lnTo>
                  <a:pt x="7880350" y="684619"/>
                </a:lnTo>
                <a:lnTo>
                  <a:pt x="0" y="684619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</p:spPr>
        <p:txBody>
          <a:bodyPr wrap="square" lIns="360000" tIns="90000" anchor="ctr">
            <a:noAutofit/>
          </a:bodyPr>
          <a:lstStyle>
            <a:lvl1pPr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 </a:t>
            </a:r>
            <a:endParaRPr lang="en-GB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BE5D0145-C93A-4014-A6BC-4E8B4F1EBD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8E69DE2-C848-4D7E-8499-BDAFED12B506}"/>
              </a:ext>
            </a:extLst>
          </p:cNvPr>
          <p:cNvGrpSpPr/>
          <p:nvPr userDrawn="1"/>
        </p:nvGrpSpPr>
        <p:grpSpPr>
          <a:xfrm>
            <a:off x="-3939355" y="0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936ACF6-A384-4EC1-9188-76C4DCDF7661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7BF2E44-2D4A-45D5-9204-E2FADF9340F2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1ACBFF9-C58E-444B-B76A-B073EF3B2DA6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1EAE5AD-FD1B-4A96-8A71-DCB57A1AEED0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C8C2F9-B2EA-4547-BFB7-2E8729928F03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B8F2D2D-0422-40E0-A27A-97266EBF0A5C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429B0D4-FADF-4E49-8FAB-F3E0854C8E86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74661BC-1898-4DA3-8F85-EBB35AEA4469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25A144D-D9DE-423B-BC3B-63BF20CB1AD1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A433DD1-3088-4A92-AC35-928E6774C2E8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5824FDC-337C-4922-9F5E-4591E21F6E38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E913E67-68D2-4003-ACD2-5EE641817081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37FEF2F7-7995-4A9E-8923-2CB422C275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7648CED1-EE80-40F8-8A1F-032EF6289FE4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1E682E9-4E95-46DF-9F62-95B13AAF7FB5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7870F82-BE57-417E-A813-F8A4ED71FDE6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7F3E9B3-6810-48A6-A7D4-E78AE0AA29BE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320355-B7F7-4593-9F45-3B63C52B785F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E2E9E72-4DD5-463B-9C0D-5BB0245F79E1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9C3768E-6782-4C52-97AC-747B74629629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DE20D33-12B7-4646-B6AE-742645020095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16F168B-D240-431F-AC16-1F3C12F32AB1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44C2D51F-2918-4566-86C8-7F1DCEAE2F9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14D546F-6055-4ACA-B7B9-BE61084DBC14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16FD327-53F8-44E6-9DA3-1F8105E73BCB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BAD2F764-B1BD-4BD4-8162-6D77DEE67DA2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3AD08C75-BD47-475E-9758-A2C8A6E91622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625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 Logo Placehol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05639-66D6-4EE6-AFA9-7C29FFB43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7747" y="1070239"/>
            <a:ext cx="6952090" cy="2602487"/>
          </a:xfrm>
        </p:spPr>
        <p:txBody>
          <a:bodyPr anchor="b"/>
          <a:lstStyle>
            <a:lvl1pPr>
              <a:defRPr sz="60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F4123-DACC-4FFF-8784-E2EFE7BEC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EB2740-C725-4441-9AE4-E916A9F563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47746" y="3717175"/>
            <a:ext cx="6952089" cy="1260341"/>
          </a:xfrm>
        </p:spPr>
        <p:txBody>
          <a:bodyPr/>
          <a:lstStyle>
            <a:lvl1pPr>
              <a:defRPr sz="4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</a:t>
            </a:r>
            <a:endParaRPr lang="en-GB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97A8D5D-736E-441B-935A-D1A4DC8E3068}"/>
              </a:ext>
            </a:extLst>
          </p:cNvPr>
          <p:cNvGrpSpPr/>
          <p:nvPr userDrawn="1"/>
        </p:nvGrpSpPr>
        <p:grpSpPr>
          <a:xfrm>
            <a:off x="12236455" y="0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FBFEFD9-C628-4D95-BA48-2550A15B06D2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5D43B8A-8C4D-4935-A1D8-22C39F1D483A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86D84F2-6E07-44AF-8631-D6315CB13986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EFCD3F5-A488-4C0E-A01C-254E102BEA10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DDD918-3BF2-4358-B4F7-EB70F148A370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21F9BDC-08CC-4717-8840-D72BE99B38F3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A7FB694-C8F4-4140-BF36-70F608ABA5FB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423A48-CC42-435B-BAF7-2A737B294CB6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F7E7C2F-A3F2-449F-AF14-C508FB31FD48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0D4F921-FCEE-4F76-A1D2-631A62F41D17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2620F3A-9E8D-4964-9480-0F9183479062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00C3003-2260-4501-B288-6D2F79515085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B682525C-D7E6-4C4B-BF30-F191D2AAAC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485775"/>
            <a:ext cx="1362075" cy="385059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4B889D56-FF30-4ECB-A58C-7A6C1DC2646A}"/>
              </a:ext>
            </a:extLst>
          </p:cNvPr>
          <p:cNvGrpSpPr/>
          <p:nvPr userDrawn="1"/>
        </p:nvGrpSpPr>
        <p:grpSpPr>
          <a:xfrm>
            <a:off x="-3939355" y="0"/>
            <a:ext cx="3891729" cy="3318384"/>
            <a:chOff x="-3939355" y="5368416"/>
            <a:chExt cx="3891729" cy="33183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8EF3A74-8DAC-4F18-BFBB-5CBF45F5A017}"/>
                </a:ext>
              </a:extLst>
            </p:cNvPr>
            <p:cNvSpPr/>
            <p:nvPr/>
          </p:nvSpPr>
          <p:spPr>
            <a:xfrm>
              <a:off x="-3939354" y="5368416"/>
              <a:ext cx="3887999" cy="3318384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A69B33D-8176-4B9F-97ED-EDCCFBB3CC98}"/>
                </a:ext>
              </a:extLst>
            </p:cNvPr>
            <p:cNvSpPr txBox="1"/>
            <p:nvPr/>
          </p:nvSpPr>
          <p:spPr>
            <a:xfrm>
              <a:off x="-3939354" y="5368416"/>
              <a:ext cx="3887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Faculty Logo </a:t>
              </a:r>
              <a:br>
                <a:rPr lang="en-GB" dirty="0">
                  <a:solidFill>
                    <a:srgbClr val="333333"/>
                  </a:solidFill>
                  <a:latin typeface="+mj-lt"/>
                </a:rPr>
              </a:br>
              <a:r>
                <a:rPr lang="en-GB" dirty="0">
                  <a:solidFill>
                    <a:srgbClr val="333333"/>
                  </a:solidFill>
                  <a:latin typeface="+mj-lt"/>
                </a:rPr>
                <a:t>Picture Placeholder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973F15F-AD64-4E6C-A98F-0BD3990CE373}"/>
                </a:ext>
              </a:extLst>
            </p:cNvPr>
            <p:cNvSpPr/>
            <p:nvPr/>
          </p:nvSpPr>
          <p:spPr>
            <a:xfrm>
              <a:off x="-3939354" y="6036785"/>
              <a:ext cx="3887999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8184BCD-FB45-46B4-8CB1-ADB1A8A91ACF}"/>
                </a:ext>
              </a:extLst>
            </p:cNvPr>
            <p:cNvSpPr txBox="1"/>
            <p:nvPr/>
          </p:nvSpPr>
          <p:spPr>
            <a:xfrm>
              <a:off x="-3939355" y="6170183"/>
              <a:ext cx="3887999" cy="73866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1"/>
                  </a:solidFill>
                </a:rPr>
                <a:t>On this slide you will need to insert </a:t>
              </a:r>
              <a:br>
                <a:rPr lang="en-US" sz="1400" b="1" dirty="0">
                  <a:solidFill>
                    <a:schemeClr val="tx1"/>
                  </a:solidFill>
                </a:rPr>
              </a:br>
              <a:r>
                <a:rPr lang="en-US" sz="1400" b="1" dirty="0">
                  <a:solidFill>
                    <a:schemeClr val="tx1"/>
                  </a:solidFill>
                </a:rPr>
                <a:t>the faculty logo into the picture placeholder on the left side first.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F210537-82A6-4DE2-8026-65710FA88B03}"/>
                </a:ext>
              </a:extLst>
            </p:cNvPr>
            <p:cNvSpPr txBox="1"/>
            <p:nvPr userDrawn="1"/>
          </p:nvSpPr>
          <p:spPr>
            <a:xfrm>
              <a:off x="-3939354" y="6972843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FB6DED3-E0C4-44E6-8E31-991241AA05AE}"/>
                </a:ext>
              </a:extLst>
            </p:cNvPr>
            <p:cNvSpPr txBox="1"/>
            <p:nvPr userDrawn="1"/>
          </p:nvSpPr>
          <p:spPr>
            <a:xfrm>
              <a:off x="-3939354" y="7808613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</a:t>
              </a:r>
            </a:p>
          </p:txBody>
        </p:sp>
      </p:grpSp>
      <p:sp>
        <p:nvSpPr>
          <p:cNvPr id="43" name="Picture Placeholder 3">
            <a:extLst>
              <a:ext uri="{FF2B5EF4-FFF2-40B4-BE49-F238E27FC236}">
                <a16:creationId xmlns:a16="http://schemas.microsoft.com/office/drawing/2014/main" id="{0FF8DFB7-2820-4C2F-B0CE-1CD2D43DCA4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43660" y="5118998"/>
            <a:ext cx="3672000" cy="1422000"/>
          </a:xfrm>
        </p:spPr>
        <p:txBody>
          <a:bodyPr anchor="ctr"/>
          <a:lstStyle>
            <a:lvl1pPr algn="ctr">
              <a:defRPr/>
            </a:lvl1pPr>
          </a:lstStyle>
          <a:p>
            <a:br>
              <a:rPr lang="en-US" dirty="0"/>
            </a:br>
            <a:br>
              <a:rPr lang="en-US" dirty="0"/>
            </a:br>
            <a:r>
              <a:rPr lang="en-US" dirty="0"/>
              <a:t>Click the icon to insert the faculty logo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692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481">
          <p15:clr>
            <a:srgbClr val="FBAE40"/>
          </p15:clr>
        </p15:guide>
        <p15:guide id="2" pos="211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(White Background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663C1-3A77-4872-B2C6-733494238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41D233-E000-4433-A6D9-E57AB13F6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02DDF2DF-C97C-4FD1-8003-C75E62ACBD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0349" y="2132493"/>
            <a:ext cx="3807799" cy="425105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2246D65-6D63-4A04-AD03-EF5B29D7F1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0350" y="3180188"/>
            <a:ext cx="3807800" cy="2762767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  <a:lvl2pPr marL="269875" indent="-258763"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2pPr>
            <a:lvl3pPr marL="447675" indent="-266700">
              <a:buFontTx/>
              <a:buBlip>
                <a:blip r:embed="rId2"/>
              </a:buBlip>
              <a:tabLst>
                <a:tab pos="358775" algn="l"/>
              </a:tabLst>
              <a:defRPr sz="1100">
                <a:solidFill>
                  <a:schemeClr val="tx2"/>
                </a:solidFill>
              </a:defRPr>
            </a:lvl3pPr>
            <a:lvl4pPr marL="542925" indent="-180975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4pPr>
            <a:lvl5pPr marL="714375" indent="-177800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92949453-F39B-42D6-BEFB-52E3BF4EDF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19891" y="2132493"/>
            <a:ext cx="3807799" cy="425105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8805B93-765B-4BBB-94EC-6238DC9EB5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19892" y="3180188"/>
            <a:ext cx="3807800" cy="2762767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  <a:lvl2pPr marL="269875" indent="-258763"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2pPr>
            <a:lvl3pPr marL="447675" indent="-266700">
              <a:buFontTx/>
              <a:buBlip>
                <a:blip r:embed="rId2"/>
              </a:buBlip>
              <a:defRPr sz="1100">
                <a:solidFill>
                  <a:schemeClr val="tx2"/>
                </a:solidFill>
              </a:defRPr>
            </a:lvl3pPr>
            <a:lvl4pPr marL="542925" indent="-180975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4pPr>
            <a:lvl5pPr marL="714375" indent="-177800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867C109-3839-4A68-B726-9D4A89EA0F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7562" y="2132493"/>
            <a:ext cx="3807799" cy="425105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93D9C3E-C49C-4F9D-8C36-573ECC7D94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17562" y="3180188"/>
            <a:ext cx="3807800" cy="2762767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  <a:lvl2pPr marL="266700" indent="-255588"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2pPr>
            <a:lvl3pPr marL="447675" indent="-266700">
              <a:buFontTx/>
              <a:buBlip>
                <a:blip r:embed="rId2"/>
              </a:buBlip>
              <a:defRPr sz="1100">
                <a:solidFill>
                  <a:schemeClr val="tx2"/>
                </a:solidFill>
              </a:defRPr>
            </a:lvl3pPr>
            <a:lvl4pPr marL="542925" indent="-180975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4pPr>
            <a:lvl5pPr marL="714375" indent="-177800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9D234FE-89F2-49A4-A421-5C0692A5BA8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6713" y="2851100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E66B1F0-7D5E-48FB-B794-A77D2A6EBD5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24350" y="2851100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08E56DE-6D0A-4901-A70D-FA26A40CAE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20116" y="2851100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CC053F1-4055-40D4-B433-49B5B4C524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141800"/>
            <a:ext cx="7880350" cy="684619"/>
          </a:xfrm>
          <a:custGeom>
            <a:avLst/>
            <a:gdLst>
              <a:gd name="connsiteX0" fmla="*/ 0 w 7880350"/>
              <a:gd name="connsiteY0" fmla="*/ 0 h 684619"/>
              <a:gd name="connsiteX1" fmla="*/ 7880350 w 7880350"/>
              <a:gd name="connsiteY1" fmla="*/ 0 h 684619"/>
              <a:gd name="connsiteX2" fmla="*/ 7880350 w 7880350"/>
              <a:gd name="connsiteY2" fmla="*/ 684619 h 684619"/>
              <a:gd name="connsiteX3" fmla="*/ 0 w 7880350"/>
              <a:gd name="connsiteY3" fmla="*/ 684619 h 684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80350" h="684619">
                <a:moveTo>
                  <a:pt x="0" y="0"/>
                </a:moveTo>
                <a:lnTo>
                  <a:pt x="7880350" y="0"/>
                </a:lnTo>
                <a:lnTo>
                  <a:pt x="7880350" y="684619"/>
                </a:lnTo>
                <a:lnTo>
                  <a:pt x="0" y="684619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</p:spPr>
        <p:txBody>
          <a:bodyPr wrap="square" lIns="360000" tIns="90000" anchor="ctr">
            <a:noAutofit/>
          </a:bodyPr>
          <a:lstStyle>
            <a:lvl1pPr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 </a:t>
            </a: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4792B5-24CC-4076-A59F-7F9373D0C3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868AC4CB-9C99-441F-B85C-7755B8BE1E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487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(Coloured Background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7A1A309A-179B-45FF-8132-94A0471AA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80DEC6-E317-4C52-927E-A76638053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D8A90C-9C42-469F-9684-8A7D6C0715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049" y="1514475"/>
            <a:ext cx="11185221" cy="4321782"/>
          </a:xfrm>
        </p:spPr>
        <p:txBody>
          <a:bodyPr numCol="2" spcCol="252000"/>
          <a:lstStyle>
            <a:lvl1pPr>
              <a:defRPr sz="14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60A3649-B301-4A14-8EE0-10CE506B43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5125" y="11471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2FA94CB-A06B-4F46-BE7A-DAF724B574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5125" y="1575435"/>
            <a:ext cx="25200" cy="3942000"/>
          </a:xfrm>
          <a:custGeom>
            <a:avLst/>
            <a:gdLst>
              <a:gd name="connsiteX0" fmla="*/ 0 w 25200"/>
              <a:gd name="connsiteY0" fmla="*/ 0 h 3942000"/>
              <a:gd name="connsiteX1" fmla="*/ 25200 w 25200"/>
              <a:gd name="connsiteY1" fmla="*/ 0 h 3942000"/>
              <a:gd name="connsiteX2" fmla="*/ 25200 w 25200"/>
              <a:gd name="connsiteY2" fmla="*/ 3942000 h 3942000"/>
              <a:gd name="connsiteX3" fmla="*/ 0 w 25200"/>
              <a:gd name="connsiteY3" fmla="*/ 3942000 h 394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3942000">
                <a:moveTo>
                  <a:pt x="0" y="0"/>
                </a:moveTo>
                <a:lnTo>
                  <a:pt x="25200" y="0"/>
                </a:lnTo>
                <a:lnTo>
                  <a:pt x="25200" y="3942000"/>
                </a:lnTo>
                <a:lnTo>
                  <a:pt x="0" y="39420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366C341-A8F9-423B-8374-953F13EC05C6}"/>
              </a:ext>
            </a:extLst>
          </p:cNvPr>
          <p:cNvGrpSpPr/>
          <p:nvPr userDrawn="1"/>
        </p:nvGrpSpPr>
        <p:grpSpPr>
          <a:xfrm>
            <a:off x="-3939355" y="0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016AE2E-7E49-439C-805B-0E09A472E225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A0AC890-7FD8-4D2B-9742-3AFFBC8101C5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7BC52B3-F35C-4E1E-9947-3A72FC2B617B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3C958B0-9FE3-4DE9-A938-1025414248ED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BC1359A-433D-41CD-BBE6-3C7AA7936F83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3BFE07-98B1-47DE-ACE0-6C95B3FD017C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B4EC2B-E8A0-435D-945E-7B6F2C80DECF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DF6DA1-68E7-4768-8D13-E916B4D9A671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63403A-9D14-4543-B10D-8C405AC55343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D4DC5E-ACE8-4F3C-8CB2-1DA8EB5473D5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A9E4DD9-6494-4D11-8D39-D6D077B8FD16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A0943A-5B8F-408E-BFDA-D3F1C364C2B3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AF95EDC9-E9E3-47E7-BD56-8975157326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CFC9E263-11EE-4FB1-8AEC-99CEAEAD9F2F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0647198-81FA-4CE9-9618-47F4C21CAAA5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56D1BA0-EBFC-405A-93DB-779BCB515669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004CADA-0F3A-4C7F-A47E-FC5DFE1166FD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D00FA9A-03AA-4687-A0DE-B4D5D52F791E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B61AA0B-2703-4BAD-948C-0D1B1D56DF2B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CEDD22-4858-4186-B33E-6EBCF91347B6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CAE8536-FD9E-4741-B967-AEEE1BEC8B04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92FF535-B372-46BE-AED6-370C873ED9CC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2D63AA81-371D-4957-AE4D-032F3F3A61A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335AB269-FEED-4DFC-ACB6-558402F8A2C1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00653A8-D371-4D23-9991-7C8857B9780E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DF11706C-5152-44F3-8E4F-5CAAEBAD0FAA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232BE25-C83A-47A7-9639-B560BE8E5136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725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(White Background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EFF256-1251-4001-B9EA-EDBB8CB87A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80DEC6-E317-4C52-927E-A76638053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D8A90C-9C42-469F-9684-8A7D6C0715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049" y="1514475"/>
            <a:ext cx="11185221" cy="4321782"/>
          </a:xfrm>
        </p:spPr>
        <p:txBody>
          <a:bodyPr numCol="2" spcCol="252000"/>
          <a:lstStyle>
            <a:lvl1pPr>
              <a:defRPr sz="1400">
                <a:solidFill>
                  <a:schemeClr val="tx2"/>
                </a:solidFill>
              </a:defRPr>
            </a:lvl1pPr>
            <a:lvl2pPr marL="358775" indent="-347663"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2pPr>
            <a:lvl3pPr marL="447675" indent="-266700">
              <a:buFontTx/>
              <a:buBlip>
                <a:blip r:embed="rId2"/>
              </a:buBlip>
              <a:defRPr sz="1100">
                <a:solidFill>
                  <a:schemeClr val="tx2"/>
                </a:solidFill>
              </a:defRPr>
            </a:lvl3pPr>
            <a:lvl4pPr marL="542925" indent="-180975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4pPr>
            <a:lvl5pPr marL="714375" indent="-177800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60A3649-B301-4A14-8EE0-10CE506B43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5125" y="11471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2FA94CB-A06B-4F46-BE7A-DAF724B574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5125" y="1575435"/>
            <a:ext cx="25200" cy="3942000"/>
          </a:xfrm>
          <a:custGeom>
            <a:avLst/>
            <a:gdLst>
              <a:gd name="connsiteX0" fmla="*/ 0 w 25200"/>
              <a:gd name="connsiteY0" fmla="*/ 0 h 3942000"/>
              <a:gd name="connsiteX1" fmla="*/ 25200 w 25200"/>
              <a:gd name="connsiteY1" fmla="*/ 0 h 3942000"/>
              <a:gd name="connsiteX2" fmla="*/ 25200 w 25200"/>
              <a:gd name="connsiteY2" fmla="*/ 3942000 h 3942000"/>
              <a:gd name="connsiteX3" fmla="*/ 0 w 25200"/>
              <a:gd name="connsiteY3" fmla="*/ 3942000 h 394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3942000">
                <a:moveTo>
                  <a:pt x="0" y="0"/>
                </a:moveTo>
                <a:lnTo>
                  <a:pt x="25200" y="0"/>
                </a:lnTo>
                <a:lnTo>
                  <a:pt x="25200" y="3942000"/>
                </a:lnTo>
                <a:lnTo>
                  <a:pt x="0" y="3942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7A267865-C11C-4E7F-B6FD-854A4F91AC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50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Text (Coloured Background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4E039-8D32-4A2C-B711-15C42462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14B64F9-2AF0-4239-B7FF-60F7B8B936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141800"/>
            <a:ext cx="7880350" cy="684619"/>
          </a:xfrm>
          <a:custGeom>
            <a:avLst/>
            <a:gdLst>
              <a:gd name="connsiteX0" fmla="*/ 0 w 7880350"/>
              <a:gd name="connsiteY0" fmla="*/ 0 h 684619"/>
              <a:gd name="connsiteX1" fmla="*/ 7880350 w 7880350"/>
              <a:gd name="connsiteY1" fmla="*/ 0 h 684619"/>
              <a:gd name="connsiteX2" fmla="*/ 7880350 w 7880350"/>
              <a:gd name="connsiteY2" fmla="*/ 684619 h 684619"/>
              <a:gd name="connsiteX3" fmla="*/ 0 w 7880350"/>
              <a:gd name="connsiteY3" fmla="*/ 684619 h 684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80350" h="684619">
                <a:moveTo>
                  <a:pt x="0" y="0"/>
                </a:moveTo>
                <a:lnTo>
                  <a:pt x="7880350" y="0"/>
                </a:lnTo>
                <a:lnTo>
                  <a:pt x="7880350" y="684619"/>
                </a:lnTo>
                <a:lnTo>
                  <a:pt x="0" y="684619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</p:spPr>
        <p:txBody>
          <a:bodyPr wrap="square" lIns="360000" tIns="90000" anchor="ctr">
            <a:noAutofit/>
          </a:bodyPr>
          <a:lstStyle>
            <a:lvl1pPr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 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F2A6AD0-519F-4967-B197-971E7A380E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0350" y="2134897"/>
            <a:ext cx="2089150" cy="42510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98C7B50-3F79-4CE2-A15C-538EB904A5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0350" y="2933698"/>
            <a:ext cx="2703830" cy="2918462"/>
          </a:xfrm>
        </p:spPr>
        <p:txBody>
          <a:bodyPr/>
          <a:lstStyle>
            <a:lvl1pPr>
              <a:defRPr sz="1400"/>
            </a:lvl1pPr>
            <a:lvl2pPr marL="269875" indent="-258763">
              <a:defRPr sz="1400"/>
            </a:lvl2pPr>
            <a:lvl3pPr>
              <a:tabLst>
                <a:tab pos="358775" algn="l"/>
              </a:tabLst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AD92EAF5-8A0F-4B8A-9595-93B4229ED7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19767" y="2134897"/>
            <a:ext cx="2089150" cy="42510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748AD940-0CC6-458B-9819-6585A35DED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19767" y="2933698"/>
            <a:ext cx="2703830" cy="2918462"/>
          </a:xfrm>
        </p:spPr>
        <p:txBody>
          <a:bodyPr/>
          <a:lstStyle>
            <a:lvl1pPr>
              <a:defRPr sz="1400"/>
            </a:lvl1pPr>
            <a:lvl2pPr marL="269875" indent="-258763"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8FF166B1-F9E6-46B2-A0B8-5BD20D4B9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79184" y="2134897"/>
            <a:ext cx="2089150" cy="42510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BB65A44E-4D5A-402D-AAFA-0CAD5A71B53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9184" y="2933698"/>
            <a:ext cx="2703830" cy="2918462"/>
          </a:xfrm>
        </p:spPr>
        <p:txBody>
          <a:bodyPr/>
          <a:lstStyle>
            <a:lvl1pPr>
              <a:defRPr sz="1400"/>
            </a:lvl1pPr>
            <a:lvl2pPr marL="266700" indent="-255588"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1AD3873-ECB7-4567-A236-BE3540724B4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33205" y="2134897"/>
            <a:ext cx="2089150" cy="42510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54D705B2-7223-43F6-9037-4175EA7626F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33205" y="2933698"/>
            <a:ext cx="2703830" cy="2918462"/>
          </a:xfrm>
        </p:spPr>
        <p:txBody>
          <a:bodyPr/>
          <a:lstStyle>
            <a:lvl1pPr>
              <a:defRPr sz="1400"/>
            </a:lvl1pPr>
            <a:lvl2pPr marL="269875" indent="-258763"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3AF8E51-81A2-481A-85C0-BAD0F2D24AB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6713" y="26046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19D1B7C9-544E-4B6E-9ED3-CC5AD7D6BB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4225" y="26046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020BE60-463C-4B9F-903E-CCDABC303D0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81737" y="26046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58F78BC8-8D33-4CF1-B8BA-A2838F5EB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36868" y="26046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D8B04F7F-077A-454E-B047-D8B057E018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FCA1EED-F100-4AE0-981E-C1CB0108FD12}"/>
              </a:ext>
            </a:extLst>
          </p:cNvPr>
          <p:cNvGrpSpPr/>
          <p:nvPr userDrawn="1"/>
        </p:nvGrpSpPr>
        <p:grpSpPr>
          <a:xfrm>
            <a:off x="-3939355" y="0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855AA35-6334-4235-8495-84E3FC3E57EB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DB82D26-C1C8-48E7-8A67-D1C5CCED643C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C0C74F9-078A-41DD-82CB-E2659AC4F050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FD54033-BE0F-4595-9AA3-1581E272D528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AF97D80-B34C-4F56-BFAD-C1FE772DAB4F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A5ACD8B-9482-46EC-AE5A-2EE7F1ACA4EB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FEDFBAA-ABFF-4AA1-AC5D-AECE59A64FCD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B8DEE65-FB0D-44B9-815C-A946EBB6B848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7976A41-EB49-44D6-9BC2-29572787D4F5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E08954F-C785-42E7-9A2C-0538B01451A1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728DE5-1312-429D-B65F-EFD585F84399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1CEE13E-BEA7-49FB-A5F9-757D907D005C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43" name="Graphic 42">
            <a:extLst>
              <a:ext uri="{FF2B5EF4-FFF2-40B4-BE49-F238E27FC236}">
                <a16:creationId xmlns:a16="http://schemas.microsoft.com/office/drawing/2014/main" id="{E9C15E87-937C-4101-BAE8-9FE0FE3D7D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2A11F3BD-66AA-4595-9EB8-5414980341A5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8BD26D5-E306-40EB-9DE0-DFCDCA560C83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83473A9-0723-4C99-97F7-3DAFDACD964C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72D77C8F-34D1-4B86-A668-A6D56536813D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9D3571C-2843-4A4F-B585-B27BECEC3FA3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103D3F8-DCBC-4631-949B-CF174D8C28A2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255B4D1-C7F8-48F9-BC26-6B1CBF85D541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BAF8489-C9B1-4514-BA86-3FD9CDE51C79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0534C3F0-5C28-4C8D-BE3C-CA41E7A6F6D4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A651FB01-D5BC-473D-AB1A-382FE006AB8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790259A-5BCD-41E4-8DBF-2C359119CA93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8D5DCCB6-FBFA-4042-ACEE-4A3DC7EA465E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165B7518-6AC4-4681-83DD-901C4CB29117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A9D924EA-936D-4696-A804-02CA6EB948DE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4234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Text (White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78BE568-685A-4E8D-A5F2-D84FC52DA4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4E039-8D32-4A2C-B711-15C42462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14B64F9-2AF0-4239-B7FF-60F7B8B936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141800"/>
            <a:ext cx="7880350" cy="684619"/>
          </a:xfrm>
          <a:custGeom>
            <a:avLst/>
            <a:gdLst>
              <a:gd name="connsiteX0" fmla="*/ 0 w 7880350"/>
              <a:gd name="connsiteY0" fmla="*/ 0 h 684619"/>
              <a:gd name="connsiteX1" fmla="*/ 7880350 w 7880350"/>
              <a:gd name="connsiteY1" fmla="*/ 0 h 684619"/>
              <a:gd name="connsiteX2" fmla="*/ 7880350 w 7880350"/>
              <a:gd name="connsiteY2" fmla="*/ 684619 h 684619"/>
              <a:gd name="connsiteX3" fmla="*/ 0 w 7880350"/>
              <a:gd name="connsiteY3" fmla="*/ 684619 h 684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80350" h="684619">
                <a:moveTo>
                  <a:pt x="0" y="0"/>
                </a:moveTo>
                <a:lnTo>
                  <a:pt x="7880350" y="0"/>
                </a:lnTo>
                <a:lnTo>
                  <a:pt x="7880350" y="684619"/>
                </a:lnTo>
                <a:lnTo>
                  <a:pt x="0" y="684619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</p:spPr>
        <p:txBody>
          <a:bodyPr wrap="square" lIns="360000" tIns="90000" anchor="ctr">
            <a:noAutofit/>
          </a:bodyPr>
          <a:lstStyle>
            <a:lvl1pPr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 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F2A6AD0-519F-4967-B197-971E7A380E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0350" y="2134897"/>
            <a:ext cx="2089150" cy="425105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98C7B50-3F79-4CE2-A15C-538EB904A5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0350" y="2933698"/>
            <a:ext cx="2703830" cy="2918462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  <a:lvl2pPr marL="269875" indent="-258763"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2pPr>
            <a:lvl3pPr marL="447675" indent="-266700">
              <a:buFontTx/>
              <a:buBlip>
                <a:blip r:embed="rId2"/>
              </a:buBlip>
              <a:tabLst>
                <a:tab pos="358775" algn="l"/>
              </a:tabLst>
              <a:defRPr sz="1100">
                <a:solidFill>
                  <a:schemeClr val="tx2"/>
                </a:solidFill>
              </a:defRPr>
            </a:lvl3pPr>
            <a:lvl4pPr marL="542925" indent="-180975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4pPr>
            <a:lvl5pPr marL="714375" indent="-177800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AD92EAF5-8A0F-4B8A-9595-93B4229ED7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19767" y="2134897"/>
            <a:ext cx="2089150" cy="425105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748AD940-0CC6-458B-9819-6585A35DED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19767" y="2933698"/>
            <a:ext cx="2703830" cy="2918462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  <a:lvl2pPr marL="269875" indent="-258763"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2pPr>
            <a:lvl3pPr marL="447675" indent="-266700">
              <a:buFontTx/>
              <a:buBlip>
                <a:blip r:embed="rId2"/>
              </a:buBlip>
              <a:defRPr sz="1100">
                <a:solidFill>
                  <a:schemeClr val="tx2"/>
                </a:solidFill>
              </a:defRPr>
            </a:lvl3pPr>
            <a:lvl4pPr marL="542925" indent="-180975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4pPr>
            <a:lvl5pPr marL="714375" indent="-177800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8FF166B1-F9E6-46B2-A0B8-5BD20D4B9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79184" y="2134897"/>
            <a:ext cx="2089150" cy="425105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BB65A44E-4D5A-402D-AAFA-0CAD5A71B53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9184" y="2933698"/>
            <a:ext cx="2703830" cy="2918462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  <a:lvl2pPr marL="266700" indent="-255588"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2pPr>
            <a:lvl3pPr marL="447675" indent="-266700">
              <a:buFontTx/>
              <a:buBlip>
                <a:blip r:embed="rId2"/>
              </a:buBlip>
              <a:defRPr sz="1100">
                <a:solidFill>
                  <a:schemeClr val="tx2"/>
                </a:solidFill>
              </a:defRPr>
            </a:lvl3pPr>
            <a:lvl4pPr marL="542925" indent="-180975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4pPr>
            <a:lvl5pPr marL="714375" indent="-177800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1AD3873-ECB7-4567-A236-BE3540724B4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33205" y="2134897"/>
            <a:ext cx="2089150" cy="425105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54D705B2-7223-43F6-9037-4175EA7626F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33205" y="2933698"/>
            <a:ext cx="2703830" cy="2918462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  <a:lvl2pPr marL="269875" indent="-258763"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2pPr>
            <a:lvl3pPr marL="447675" indent="-266700">
              <a:buFontTx/>
              <a:buBlip>
                <a:blip r:embed="rId2"/>
              </a:buBlip>
              <a:defRPr sz="1100">
                <a:solidFill>
                  <a:schemeClr val="tx2"/>
                </a:solidFill>
              </a:defRPr>
            </a:lvl3pPr>
            <a:lvl4pPr marL="542925" indent="-180975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4pPr>
            <a:lvl5pPr marL="714375" indent="-177800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3AF8E51-81A2-481A-85C0-BAD0F2D24AB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6713" y="26046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19D1B7C9-544E-4B6E-9ED3-CC5AD7D6BB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4225" y="26046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020BE60-463C-4B9F-903E-CCDABC303D0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81737" y="26046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58F78BC8-8D33-4CF1-B8BA-A2838F5EB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36868" y="26046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909C9BE6-F60A-440A-B50F-C12A507A96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90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9385AC0-ED53-44C8-B855-388DBA497A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C54628-A3C9-48C0-A227-768FEEAED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F243733-CA38-4A4E-AF7D-4E6B6913F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B2AB4F1C-4A2C-4C9C-B37C-EE031FFC16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7670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in a Fram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0F74C16-9206-4A92-90D4-3D33914994E4}"/>
              </a:ext>
            </a:extLst>
          </p:cNvPr>
          <p:cNvSpPr/>
          <p:nvPr userDrawn="1"/>
        </p:nvSpPr>
        <p:spPr>
          <a:xfrm>
            <a:off x="1050859" y="0"/>
            <a:ext cx="10137005" cy="6058562"/>
          </a:xfrm>
          <a:custGeom>
            <a:avLst/>
            <a:gdLst>
              <a:gd name="connsiteX0" fmla="*/ 4389583 w 10137005"/>
              <a:gd name="connsiteY0" fmla="*/ 0 h 6058562"/>
              <a:gd name="connsiteX1" fmla="*/ 4581591 w 10137005"/>
              <a:gd name="connsiteY1" fmla="*/ 0 h 6058562"/>
              <a:gd name="connsiteX2" fmla="*/ 3219164 w 10137005"/>
              <a:gd name="connsiteY2" fmla="*/ 1117889 h 6058562"/>
              <a:gd name="connsiteX3" fmla="*/ 6738567 w 10137005"/>
              <a:gd name="connsiteY3" fmla="*/ 994989 h 6058562"/>
              <a:gd name="connsiteX4" fmla="*/ 5353910 w 10137005"/>
              <a:gd name="connsiteY4" fmla="*/ 0 h 6058562"/>
              <a:gd name="connsiteX5" fmla="*/ 5567484 w 10137005"/>
              <a:gd name="connsiteY5" fmla="*/ 0 h 6058562"/>
              <a:gd name="connsiteX6" fmla="*/ 6942243 w 10137005"/>
              <a:gd name="connsiteY6" fmla="*/ 987876 h 6058562"/>
              <a:gd name="connsiteX7" fmla="*/ 9968399 w 10137005"/>
              <a:gd name="connsiteY7" fmla="*/ 882201 h 6058562"/>
              <a:gd name="connsiteX8" fmla="*/ 10137005 w 10137005"/>
              <a:gd name="connsiteY8" fmla="*/ 5710458 h 6058562"/>
              <a:gd name="connsiteX9" fmla="*/ 168606 w 10137005"/>
              <a:gd name="connsiteY9" fmla="*/ 6058562 h 6058562"/>
              <a:gd name="connsiteX10" fmla="*/ 0 w 10137005"/>
              <a:gd name="connsiteY10" fmla="*/ 1230305 h 6058562"/>
              <a:gd name="connsiteX11" fmla="*/ 3018621 w 10137005"/>
              <a:gd name="connsiteY11" fmla="*/ 1124892 h 6058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137005" h="6058562">
                <a:moveTo>
                  <a:pt x="4389583" y="0"/>
                </a:moveTo>
                <a:lnTo>
                  <a:pt x="4581591" y="0"/>
                </a:lnTo>
                <a:lnTo>
                  <a:pt x="3219164" y="1117889"/>
                </a:lnTo>
                <a:lnTo>
                  <a:pt x="6738567" y="994989"/>
                </a:lnTo>
                <a:lnTo>
                  <a:pt x="5353910" y="0"/>
                </a:lnTo>
                <a:lnTo>
                  <a:pt x="5567484" y="0"/>
                </a:lnTo>
                <a:lnTo>
                  <a:pt x="6942243" y="987876"/>
                </a:lnTo>
                <a:lnTo>
                  <a:pt x="9968399" y="882201"/>
                </a:lnTo>
                <a:lnTo>
                  <a:pt x="10137005" y="5710458"/>
                </a:lnTo>
                <a:lnTo>
                  <a:pt x="168606" y="6058562"/>
                </a:lnTo>
                <a:lnTo>
                  <a:pt x="0" y="1230305"/>
                </a:lnTo>
                <a:lnTo>
                  <a:pt x="3018621" y="1124892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8CA39D-FDC2-4E95-8265-062B08BD4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A3B8FFE-6EA9-411A-BA16-45D9FA02EE6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85863" y="1005530"/>
            <a:ext cx="9866997" cy="4929704"/>
          </a:xfrm>
          <a:custGeom>
            <a:avLst/>
            <a:gdLst>
              <a:gd name="connsiteX0" fmla="*/ 9706685 w 9866997"/>
              <a:gd name="connsiteY0" fmla="*/ 0 h 4929704"/>
              <a:gd name="connsiteX1" fmla="*/ 9866997 w 9866997"/>
              <a:gd name="connsiteY1" fmla="*/ 4590739 h 4929704"/>
              <a:gd name="connsiteX2" fmla="*/ 160312 w 9866997"/>
              <a:gd name="connsiteY2" fmla="*/ 4929704 h 4929704"/>
              <a:gd name="connsiteX3" fmla="*/ 0 w 9866997"/>
              <a:gd name="connsiteY3" fmla="*/ 338965 h 4929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6997" h="4929704">
                <a:moveTo>
                  <a:pt x="9706685" y="0"/>
                </a:moveTo>
                <a:lnTo>
                  <a:pt x="9866997" y="4590739"/>
                </a:lnTo>
                <a:lnTo>
                  <a:pt x="160312" y="4929704"/>
                </a:lnTo>
                <a:lnTo>
                  <a:pt x="0" y="33896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8C0400A-A3BF-4099-AA4B-E52B027A0CFC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E8AADEB-DDCE-437C-A056-F1129384C472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03EA403-C83F-45E0-82AA-718CA6B3EE77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B8C9733-9850-4243-84A1-BDB0DEA912DB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95A7BE-5B3F-4FCB-8B1A-0AC109DA0AB5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1A4F462-B318-4C67-8656-BBBEAC82B275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61F861F-4D89-4B01-A4A1-CA3C1B0C2016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BD06C1-DA5D-4250-ACC5-913221741B7A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D02F5D-63E8-426F-99A3-650FDFDBF612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89DE9A3-81FA-4E98-A752-D1717D580EE6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EE90D52-2B99-40AF-8176-919E9E72AE8D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C548B93-1CC5-4B0E-A27D-3315B500E233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69CD670-AA23-4F3B-BCB8-C562D8A6AE5B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1E20F9E-CF83-4D8F-81EA-C112E0E8A254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DF6AA04-90C9-4591-BF4B-8FB7AC339770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501627D-00E8-41C0-8BDA-70BD806A35E8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AD061A6-032C-4A7F-9BE1-1482BAEF6AA9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459EC4D-5BDD-41CD-9A9C-40CBA9A920FB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C5E7CB0-0BCE-43BA-92A0-37157B1E924D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45B71E-6F1C-4C15-9E1B-C5432D207374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0195C9D-D44F-435F-B246-ABAD477E15E5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Solid Colour Background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8A8F4F7-D8F9-4AC6-9847-300477AB506F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Image Background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3FBF45BC-800C-4146-8815-C2E73726D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</a:t>
            </a:r>
            <a:endParaRPr lang="en-GB" dirty="0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480FF8B9-A6F1-44AA-945A-3E020DED08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067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C3B82-A8AC-45A6-8525-CB5CFD5C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2CA1665-FA32-4639-99DF-3C8F99C237B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5" y="1314831"/>
            <a:ext cx="3568700" cy="1943100"/>
          </a:xfrm>
          <a:custGeom>
            <a:avLst/>
            <a:gdLst>
              <a:gd name="connsiteX0" fmla="*/ 0 w 3568700"/>
              <a:gd name="connsiteY0" fmla="*/ 0 h 1943100"/>
              <a:gd name="connsiteX1" fmla="*/ 3568700 w 3568700"/>
              <a:gd name="connsiteY1" fmla="*/ 0 h 1943100"/>
              <a:gd name="connsiteX2" fmla="*/ 3568700 w 3568700"/>
              <a:gd name="connsiteY2" fmla="*/ 1943100 h 1943100"/>
              <a:gd name="connsiteX3" fmla="*/ 0 w 3568700"/>
              <a:gd name="connsiteY3" fmla="*/ 194310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8700" h="1943100">
                <a:moveTo>
                  <a:pt x="0" y="0"/>
                </a:moveTo>
                <a:lnTo>
                  <a:pt x="3568700" y="0"/>
                </a:lnTo>
                <a:lnTo>
                  <a:pt x="3568700" y="1943100"/>
                </a:lnTo>
                <a:lnTo>
                  <a:pt x="0" y="19431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 logo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BBF3D72-8D9F-495E-BE66-B068EB25959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1650" y="1314831"/>
            <a:ext cx="3568700" cy="1943100"/>
          </a:xfrm>
          <a:custGeom>
            <a:avLst/>
            <a:gdLst>
              <a:gd name="connsiteX0" fmla="*/ 0 w 3568700"/>
              <a:gd name="connsiteY0" fmla="*/ 0 h 1943100"/>
              <a:gd name="connsiteX1" fmla="*/ 3568700 w 3568700"/>
              <a:gd name="connsiteY1" fmla="*/ 0 h 1943100"/>
              <a:gd name="connsiteX2" fmla="*/ 3568700 w 3568700"/>
              <a:gd name="connsiteY2" fmla="*/ 1943100 h 1943100"/>
              <a:gd name="connsiteX3" fmla="*/ 0 w 3568700"/>
              <a:gd name="connsiteY3" fmla="*/ 194310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8700" h="1943100">
                <a:moveTo>
                  <a:pt x="0" y="0"/>
                </a:moveTo>
                <a:lnTo>
                  <a:pt x="3568700" y="0"/>
                </a:lnTo>
                <a:lnTo>
                  <a:pt x="3568700" y="1943100"/>
                </a:lnTo>
                <a:lnTo>
                  <a:pt x="0" y="19431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 logo 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520BEF8-A86E-4B39-874F-3DF783BFE70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251825" y="1314831"/>
            <a:ext cx="3568700" cy="1943100"/>
          </a:xfrm>
          <a:custGeom>
            <a:avLst/>
            <a:gdLst>
              <a:gd name="connsiteX0" fmla="*/ 0 w 3568700"/>
              <a:gd name="connsiteY0" fmla="*/ 0 h 1943100"/>
              <a:gd name="connsiteX1" fmla="*/ 3568700 w 3568700"/>
              <a:gd name="connsiteY1" fmla="*/ 0 h 1943100"/>
              <a:gd name="connsiteX2" fmla="*/ 3568700 w 3568700"/>
              <a:gd name="connsiteY2" fmla="*/ 1943100 h 1943100"/>
              <a:gd name="connsiteX3" fmla="*/ 0 w 3568700"/>
              <a:gd name="connsiteY3" fmla="*/ 194310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8700" h="1943100">
                <a:moveTo>
                  <a:pt x="0" y="0"/>
                </a:moveTo>
                <a:lnTo>
                  <a:pt x="3568700" y="0"/>
                </a:lnTo>
                <a:lnTo>
                  <a:pt x="3568700" y="1943100"/>
                </a:lnTo>
                <a:lnTo>
                  <a:pt x="0" y="19431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 logo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E4885F7-8AAE-4F00-9BB3-903B6AD4F9F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71475" y="3612260"/>
            <a:ext cx="3568700" cy="1943100"/>
          </a:xfrm>
          <a:custGeom>
            <a:avLst/>
            <a:gdLst>
              <a:gd name="connsiteX0" fmla="*/ 0 w 3568700"/>
              <a:gd name="connsiteY0" fmla="*/ 0 h 1943100"/>
              <a:gd name="connsiteX1" fmla="*/ 3568700 w 3568700"/>
              <a:gd name="connsiteY1" fmla="*/ 0 h 1943100"/>
              <a:gd name="connsiteX2" fmla="*/ 3568700 w 3568700"/>
              <a:gd name="connsiteY2" fmla="*/ 1943100 h 1943100"/>
              <a:gd name="connsiteX3" fmla="*/ 0 w 3568700"/>
              <a:gd name="connsiteY3" fmla="*/ 194310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8700" h="1943100">
                <a:moveTo>
                  <a:pt x="0" y="0"/>
                </a:moveTo>
                <a:lnTo>
                  <a:pt x="3568700" y="0"/>
                </a:lnTo>
                <a:lnTo>
                  <a:pt x="3568700" y="1943100"/>
                </a:lnTo>
                <a:lnTo>
                  <a:pt x="0" y="19431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 logo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C11D34F-4DFA-4E1D-B206-87D47DDFB7A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311650" y="3612260"/>
            <a:ext cx="3568700" cy="1943100"/>
          </a:xfrm>
          <a:custGeom>
            <a:avLst/>
            <a:gdLst>
              <a:gd name="connsiteX0" fmla="*/ 0 w 3568700"/>
              <a:gd name="connsiteY0" fmla="*/ 0 h 1943100"/>
              <a:gd name="connsiteX1" fmla="*/ 3568700 w 3568700"/>
              <a:gd name="connsiteY1" fmla="*/ 0 h 1943100"/>
              <a:gd name="connsiteX2" fmla="*/ 3568700 w 3568700"/>
              <a:gd name="connsiteY2" fmla="*/ 1943100 h 1943100"/>
              <a:gd name="connsiteX3" fmla="*/ 0 w 3568700"/>
              <a:gd name="connsiteY3" fmla="*/ 194310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8700" h="1943100">
                <a:moveTo>
                  <a:pt x="0" y="0"/>
                </a:moveTo>
                <a:lnTo>
                  <a:pt x="3568700" y="0"/>
                </a:lnTo>
                <a:lnTo>
                  <a:pt x="3568700" y="1943100"/>
                </a:lnTo>
                <a:lnTo>
                  <a:pt x="0" y="19431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 logo 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DD7F935-6722-435B-A4D0-A45B7FEB8F3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51825" y="3612260"/>
            <a:ext cx="3568700" cy="1943100"/>
          </a:xfrm>
          <a:custGeom>
            <a:avLst/>
            <a:gdLst>
              <a:gd name="connsiteX0" fmla="*/ 0 w 3568700"/>
              <a:gd name="connsiteY0" fmla="*/ 0 h 1943100"/>
              <a:gd name="connsiteX1" fmla="*/ 3568700 w 3568700"/>
              <a:gd name="connsiteY1" fmla="*/ 0 h 1943100"/>
              <a:gd name="connsiteX2" fmla="*/ 3568700 w 3568700"/>
              <a:gd name="connsiteY2" fmla="*/ 1943100 h 1943100"/>
              <a:gd name="connsiteX3" fmla="*/ 0 w 3568700"/>
              <a:gd name="connsiteY3" fmla="*/ 194310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8700" h="1943100">
                <a:moveTo>
                  <a:pt x="0" y="0"/>
                </a:moveTo>
                <a:lnTo>
                  <a:pt x="3568700" y="0"/>
                </a:lnTo>
                <a:lnTo>
                  <a:pt x="3568700" y="1943100"/>
                </a:lnTo>
                <a:lnTo>
                  <a:pt x="0" y="19431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 logo 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33" name="Title 32">
            <a:extLst>
              <a:ext uri="{FF2B5EF4-FFF2-40B4-BE49-F238E27FC236}">
                <a16:creationId xmlns:a16="http://schemas.microsoft.com/office/drawing/2014/main" id="{64F5CE91-4552-4C57-A8D3-A95D709316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FC9DBD3-A3B5-4D17-9D13-91C07CF54A25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F3FCE56-904A-43E4-BA1A-DBBAA99C0D47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EACE3D6-88C7-448A-B493-3740450BC051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770EE39-AEA0-4BAC-B8EF-8F226135B2FC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B2F452B-BA36-4F56-AB69-8436AB1B50FC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9932DA8-52A3-462E-8962-EF38A3672498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4D701AB-539F-44E9-AD04-721E6F3AA22C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B2DA61E-F7EE-4762-86DF-24E4AF40340A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33ADCA7-F29C-4D52-9CB4-CD47B1F937A4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84ECFCF-6049-4CAE-977B-0204C77C902C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200BB7C-6B6A-4D83-94EF-52417D2A1F8C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7B8C4E8-5215-46C5-A6E5-01C4E868C0EC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5E238B6-91D9-4766-9B68-445F8207BE50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5209E94-A4E6-48D2-A414-280689E05C37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779DDE0-1540-4CBB-A9BF-0573F430A4D0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669344A-9C44-46C1-9065-BB967FBCEAFC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5E11ED9-CCEE-42BD-8057-D5685A2A2E16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6C6F4D9-4C27-45EC-AB1D-B30BE5EF86BC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109F8DF-5FB4-4170-AE80-B9813829C432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6D8EA00-53D5-48BD-8EBC-51FFE45479E2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57F1E21-C73F-4099-9807-E57CF75400E6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Solid Colour Background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2E648BC-0892-4E11-970D-6F0641799950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Image Background</a:t>
              </a:r>
            </a:p>
          </p:txBody>
        </p:sp>
      </p:grpSp>
      <p:pic>
        <p:nvPicPr>
          <p:cNvPr id="50" name="Graphic 49">
            <a:extLst>
              <a:ext uri="{FF2B5EF4-FFF2-40B4-BE49-F238E27FC236}">
                <a16:creationId xmlns:a16="http://schemas.microsoft.com/office/drawing/2014/main" id="{6F59D759-DCEC-45D5-8D9D-75235E3484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5F1652-4CB3-4C29-8117-381C9788BA77}"/>
              </a:ext>
            </a:extLst>
          </p:cNvPr>
          <p:cNvCxnSpPr>
            <a:cxnSpLocks/>
          </p:cNvCxnSpPr>
          <p:nvPr userDrawn="1"/>
        </p:nvCxnSpPr>
        <p:spPr>
          <a:xfrm flipH="1">
            <a:off x="4120512" y="1305000"/>
            <a:ext cx="10800" cy="4248000"/>
          </a:xfrm>
          <a:prstGeom prst="line">
            <a:avLst/>
          </a:prstGeom>
          <a:ln w="952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0CD26BC-08A2-4830-9729-3BE892321F20}"/>
              </a:ext>
            </a:extLst>
          </p:cNvPr>
          <p:cNvCxnSpPr/>
          <p:nvPr userDrawn="1"/>
        </p:nvCxnSpPr>
        <p:spPr>
          <a:xfrm flipH="1">
            <a:off x="8070175" y="1305000"/>
            <a:ext cx="10800" cy="4248000"/>
          </a:xfrm>
          <a:prstGeom prst="line">
            <a:avLst/>
          </a:prstGeom>
          <a:ln w="952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9EE5B81-3DB1-4163-B046-4D0A7C046F18}"/>
              </a:ext>
            </a:extLst>
          </p:cNvPr>
          <p:cNvCxnSpPr>
            <a:cxnSpLocks/>
          </p:cNvCxnSpPr>
          <p:nvPr userDrawn="1"/>
        </p:nvCxnSpPr>
        <p:spPr>
          <a:xfrm rot="5400000" flipH="1">
            <a:off x="6090600" y="-2295000"/>
            <a:ext cx="10800" cy="11448000"/>
          </a:xfrm>
          <a:prstGeom prst="line">
            <a:avLst/>
          </a:prstGeom>
          <a:ln w="952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15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F473-E8D6-4A08-A493-C4B9514D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84E8FD5-E6E1-47A6-BD14-AEDD338776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598" y="1658265"/>
            <a:ext cx="1004380" cy="627735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A57AD00-6904-47F0-AADC-72122134EA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1162" y="5468278"/>
            <a:ext cx="979951" cy="626400"/>
          </a:xfrm>
          <a:custGeom>
            <a:avLst/>
            <a:gdLst>
              <a:gd name="connsiteX0" fmla="*/ 0 w 1004400"/>
              <a:gd name="connsiteY0" fmla="*/ 0 h 626400"/>
              <a:gd name="connsiteX1" fmla="*/ 1004400 w 1004400"/>
              <a:gd name="connsiteY1" fmla="*/ 0 h 626400"/>
              <a:gd name="connsiteX2" fmla="*/ 1004400 w 1004400"/>
              <a:gd name="connsiteY2" fmla="*/ 626400 h 626400"/>
              <a:gd name="connsiteX3" fmla="*/ 0 w 1004400"/>
              <a:gd name="connsiteY3" fmla="*/ 626400 h 62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4400" h="626400">
                <a:moveTo>
                  <a:pt x="0" y="0"/>
                </a:moveTo>
                <a:lnTo>
                  <a:pt x="1004400" y="0"/>
                </a:lnTo>
                <a:lnTo>
                  <a:pt x="1004400" y="626400"/>
                </a:lnTo>
                <a:lnTo>
                  <a:pt x="0" y="626400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E65468E-1315-4157-AC62-BFAF5EF2131C}"/>
              </a:ext>
            </a:extLst>
          </p:cNvPr>
          <p:cNvSpPr/>
          <p:nvPr userDrawn="1"/>
        </p:nvSpPr>
        <p:spPr>
          <a:xfrm>
            <a:off x="7549830" y="-207169"/>
            <a:ext cx="1057714" cy="1057714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5001609-AB48-44CA-960D-6728844971A4}"/>
              </a:ext>
            </a:extLst>
          </p:cNvPr>
          <p:cNvSpPr/>
          <p:nvPr userDrawn="1"/>
        </p:nvSpPr>
        <p:spPr>
          <a:xfrm>
            <a:off x="8999613" y="365797"/>
            <a:ext cx="427756" cy="427756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869A41F-C825-45CE-93E0-F4583A4DECF3}"/>
              </a:ext>
            </a:extLst>
          </p:cNvPr>
          <p:cNvSpPr/>
          <p:nvPr userDrawn="1"/>
        </p:nvSpPr>
        <p:spPr>
          <a:xfrm>
            <a:off x="10167044" y="5808678"/>
            <a:ext cx="1057714" cy="1057714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D668367-916D-4947-BE1A-36C4BC86724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20362" y="928352"/>
            <a:ext cx="5009688" cy="5009688"/>
          </a:xfrm>
          <a:custGeom>
            <a:avLst/>
            <a:gdLst>
              <a:gd name="connsiteX0" fmla="*/ 2504844 w 5009688"/>
              <a:gd name="connsiteY0" fmla="*/ 0 h 5009688"/>
              <a:gd name="connsiteX1" fmla="*/ 5009688 w 5009688"/>
              <a:gd name="connsiteY1" fmla="*/ 2504844 h 5009688"/>
              <a:gd name="connsiteX2" fmla="*/ 2504844 w 5009688"/>
              <a:gd name="connsiteY2" fmla="*/ 5009688 h 5009688"/>
              <a:gd name="connsiteX3" fmla="*/ 0 w 5009688"/>
              <a:gd name="connsiteY3" fmla="*/ 2504844 h 5009688"/>
              <a:gd name="connsiteX4" fmla="*/ 2504844 w 5009688"/>
              <a:gd name="connsiteY4" fmla="*/ 0 h 5009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9688" h="5009688">
                <a:moveTo>
                  <a:pt x="2504844" y="0"/>
                </a:moveTo>
                <a:cubicBezTo>
                  <a:pt x="3888231" y="0"/>
                  <a:pt x="5009688" y="1121457"/>
                  <a:pt x="5009688" y="2504844"/>
                </a:cubicBezTo>
                <a:cubicBezTo>
                  <a:pt x="5009688" y="3888231"/>
                  <a:pt x="3888231" y="5009688"/>
                  <a:pt x="2504844" y="5009688"/>
                </a:cubicBezTo>
                <a:cubicBezTo>
                  <a:pt x="1121457" y="5009688"/>
                  <a:pt x="0" y="3888231"/>
                  <a:pt x="0" y="2504844"/>
                </a:cubicBezTo>
                <a:cubicBezTo>
                  <a:pt x="0" y="1121457"/>
                  <a:pt x="1121457" y="0"/>
                  <a:pt x="2504844" y="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7EDE357-170C-4B5A-AF23-F4E8412E61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9156" y="2714622"/>
            <a:ext cx="5950545" cy="222313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95BE76A4-5448-4353-9C7A-AB42525B87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9156" y="5296927"/>
            <a:ext cx="4722483" cy="272023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name here </a:t>
            </a:r>
            <a:endParaRPr lang="en-GB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162E99C-39DC-4226-A690-C4426EB1E4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712" y="1146163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9F9F94E-4F9E-464A-BBBC-75F7747E97BE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357532A-72C9-4FBE-8C4E-647229BD1632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B906888-6248-4188-83C8-1C52041B4632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989C47C-16D4-45B6-AB8F-741D43E1A853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A49E367-FDB0-4D96-9545-C17321E11DFB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E1C132A-2EC8-45D8-972D-D9351B3D0377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FC154D3-2916-4FFA-8FEB-D98ED61CD700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1CE0E7C-5B8A-44D2-972B-E1A29C84F41D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9A60012-9AA7-42BF-90B0-8C9BF44878AF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060F412-C593-4287-B652-8557696A6833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591D04B-2110-4762-A752-7C9367418887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09FDED4-DCB6-4114-B258-BD615723DFA4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FACAFDA-D6FA-4D74-A556-3C29FD6968EC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4C15AE5-254D-4370-9D95-67D38E3A7ABB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111192E-54A2-4E4D-8310-00961A37BF42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AAA9C44-036E-4AC7-B21D-F1EFF453079D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0973B36-9470-4785-878E-5A0E6D430C9E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0AED8B2-E3FE-4E47-BDD7-DB4FCD1F882E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B00742C-0342-47D3-A8EA-A033C40E8D6C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2C113B-F7AD-47B7-8260-A20B5B2C644F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D3F741C-02D7-4374-9CF0-E0CA20A9F34B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809EA3-B28A-49E3-B615-15BFD2DEA8B0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0128624C-C690-463D-B628-22A0CCAEC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93A8CA39-D3A6-494A-A822-15F1A028A27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9F7032B5-62A4-4B46-A6BC-0EE2A3B24306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B8F98F2-0E72-4952-95D5-F63DF917D77A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7B0B2FB-6A32-4DAF-9195-84FC09AF9A91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D3C20ED-D15A-4722-8AA0-5F67AFFA0979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6998247-CDD8-4119-8F04-51939855DCC1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44D5B90-380A-4C8D-8510-ECA3554C7A68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D5EDD2F-27B7-482E-958F-B22980002D24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2E47D3C-1E95-4785-A877-3A5A64BCC209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ABCAB24-C8E8-4DCE-BF9D-CAF4C0E83A73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58CA40EC-FE6F-40D2-B4EA-B09C4F47820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1236EBD-2DEF-421C-9D0B-343B3B092B6F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5D2A16D-228A-4D07-95F6-58BEDFE4C363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D188069D-EFCC-48A4-B294-6EC3440F1FB8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8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32D41C6-3344-43B8-9797-6958C00CAF84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06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0C9158A3-2B81-441A-9957-06373C170B4D}"/>
              </a:ext>
            </a:extLst>
          </p:cNvPr>
          <p:cNvSpPr/>
          <p:nvPr userDrawn="1"/>
        </p:nvSpPr>
        <p:spPr>
          <a:xfrm>
            <a:off x="386364" y="1016857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09738C-8410-4E59-80E0-912A56F10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D269114-DD19-4389-915B-B73491C85BB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6858" y="1157351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</a:t>
            </a:r>
          </a:p>
          <a:p>
            <a:endParaRPr lang="en-US" dirty="0"/>
          </a:p>
          <a:p>
            <a:r>
              <a:rPr lang="en-US" dirty="0"/>
              <a:t> 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30AD9E1-B3C6-4380-8525-D0CECE1B7A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704" y="2921254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223B3CB-754F-4731-B3E7-86E49345F560}"/>
              </a:ext>
            </a:extLst>
          </p:cNvPr>
          <p:cNvSpPr/>
          <p:nvPr userDrawn="1"/>
        </p:nvSpPr>
        <p:spPr>
          <a:xfrm>
            <a:off x="2774012" y="1016857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E545037-620C-410E-A448-743F8F73FC37}"/>
              </a:ext>
            </a:extLst>
          </p:cNvPr>
          <p:cNvSpPr/>
          <p:nvPr userDrawn="1"/>
        </p:nvSpPr>
        <p:spPr>
          <a:xfrm>
            <a:off x="5161660" y="1016857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9A0EEDA-7AC5-4F7B-BD1D-3B44DABF152B}"/>
              </a:ext>
            </a:extLst>
          </p:cNvPr>
          <p:cNvSpPr/>
          <p:nvPr userDrawn="1"/>
        </p:nvSpPr>
        <p:spPr>
          <a:xfrm>
            <a:off x="7549308" y="1016857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0555449-7A19-41DD-8D53-1D892645FF70}"/>
              </a:ext>
            </a:extLst>
          </p:cNvPr>
          <p:cNvSpPr/>
          <p:nvPr userDrawn="1"/>
        </p:nvSpPr>
        <p:spPr>
          <a:xfrm>
            <a:off x="9936956" y="1016857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1265F0D-A53E-4809-8EFA-8016B2F9D8E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14506" y="1157351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</a:t>
            </a:r>
          </a:p>
          <a:p>
            <a:endParaRPr lang="en-US" dirty="0"/>
          </a:p>
          <a:p>
            <a:r>
              <a:rPr lang="en-US" dirty="0"/>
              <a:t> </a:t>
            </a:r>
            <a:endParaRPr lang="en-GB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F11E55C-005A-41F8-8162-8DCEDC3A906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02154" y="1157351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</a:t>
            </a:r>
          </a:p>
          <a:p>
            <a:endParaRPr lang="en-US" dirty="0"/>
          </a:p>
          <a:p>
            <a:r>
              <a:rPr lang="en-US" dirty="0"/>
              <a:t> </a:t>
            </a:r>
            <a:endParaRPr lang="en-GB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911E582-44B1-43E8-99A8-FE18DDF6202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689802" y="1157351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 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396F8DF-2C09-4633-BABE-EB1A6960F3A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077450" y="1157351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</a:t>
            </a:r>
          </a:p>
          <a:p>
            <a:endParaRPr lang="en-US" dirty="0"/>
          </a:p>
          <a:p>
            <a:r>
              <a:rPr lang="en-US" dirty="0"/>
              <a:t> </a:t>
            </a:r>
            <a:endParaRPr lang="en-GB" dirty="0"/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A6E2133F-C3BE-43DA-8E1C-290294389B9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19352" y="2921254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271AECCD-2D53-4FE0-8602-59427308E5A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07000" y="2921254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398B30CC-8405-43CC-A411-3A79B870DF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4648" y="2921254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B101844C-3ED8-45E2-8962-15CC12F462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82296" y="2921254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518A419-DB15-4FED-A10D-B1307F6D61F6}"/>
              </a:ext>
            </a:extLst>
          </p:cNvPr>
          <p:cNvSpPr/>
          <p:nvPr userDrawn="1"/>
        </p:nvSpPr>
        <p:spPr>
          <a:xfrm>
            <a:off x="386364" y="3506178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23B08F76-81B0-4827-9B01-E8E5E046DA5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26858" y="3646672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 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37" name="Text Placeholder 12">
            <a:extLst>
              <a:ext uri="{FF2B5EF4-FFF2-40B4-BE49-F238E27FC236}">
                <a16:creationId xmlns:a16="http://schemas.microsoft.com/office/drawing/2014/main" id="{AEC6F9B7-6609-4D40-A8DD-ACA505F26E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704" y="5410575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D162547-444A-4C87-906A-7114565B564A}"/>
              </a:ext>
            </a:extLst>
          </p:cNvPr>
          <p:cNvSpPr/>
          <p:nvPr userDrawn="1"/>
        </p:nvSpPr>
        <p:spPr>
          <a:xfrm>
            <a:off x="2774012" y="3506178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C6E36C-13F6-4891-B85C-655B46AE6934}"/>
              </a:ext>
            </a:extLst>
          </p:cNvPr>
          <p:cNvSpPr/>
          <p:nvPr userDrawn="1"/>
        </p:nvSpPr>
        <p:spPr>
          <a:xfrm>
            <a:off x="5161660" y="3506178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77FC773-6AA8-4754-AF54-7E250520FC70}"/>
              </a:ext>
            </a:extLst>
          </p:cNvPr>
          <p:cNvSpPr/>
          <p:nvPr userDrawn="1"/>
        </p:nvSpPr>
        <p:spPr>
          <a:xfrm>
            <a:off x="7549308" y="3506178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EC55941-B999-4223-B188-4E016147E7B8}"/>
              </a:ext>
            </a:extLst>
          </p:cNvPr>
          <p:cNvSpPr/>
          <p:nvPr userDrawn="1"/>
        </p:nvSpPr>
        <p:spPr>
          <a:xfrm>
            <a:off x="9936956" y="3506178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46BBB0DF-3F64-4EDF-ACA4-7DFBDB9AD04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914506" y="3646672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 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6A034B0A-0268-42E4-9C42-E3220212FD0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302154" y="3646672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 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DF9B0CD4-6198-4576-BEEC-C0C25F1E521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689802" y="3646672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 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51718000-9DC0-473D-8475-4ECBDD6D3EC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0077450" y="3646672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</a:t>
            </a:r>
          </a:p>
          <a:p>
            <a:endParaRPr lang="en-US" dirty="0"/>
          </a:p>
          <a:p>
            <a:r>
              <a:rPr lang="en-US" dirty="0"/>
              <a:t> </a:t>
            </a:r>
            <a:endParaRPr lang="en-GB" dirty="0"/>
          </a:p>
        </p:txBody>
      </p:sp>
      <p:sp>
        <p:nvSpPr>
          <p:cNvPr id="46" name="Text Placeholder 12">
            <a:extLst>
              <a:ext uri="{FF2B5EF4-FFF2-40B4-BE49-F238E27FC236}">
                <a16:creationId xmlns:a16="http://schemas.microsoft.com/office/drawing/2014/main" id="{1B69AEE9-D79F-429B-9BD4-FE114595EFF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819352" y="5410575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47" name="Text Placeholder 12">
            <a:extLst>
              <a:ext uri="{FF2B5EF4-FFF2-40B4-BE49-F238E27FC236}">
                <a16:creationId xmlns:a16="http://schemas.microsoft.com/office/drawing/2014/main" id="{EFD73FFD-2399-4D19-B26F-20FA73F2DF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07000" y="5410575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147FD53E-965B-4F71-BB8E-CB848ED2163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594648" y="5410575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49" name="Text Placeholder 12">
            <a:extLst>
              <a:ext uri="{FF2B5EF4-FFF2-40B4-BE49-F238E27FC236}">
                <a16:creationId xmlns:a16="http://schemas.microsoft.com/office/drawing/2014/main" id="{2E99230A-5FF1-479B-9D18-E175B44756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982296" y="5410575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50" name="Title 49">
            <a:extLst>
              <a:ext uri="{FF2B5EF4-FFF2-40B4-BE49-F238E27FC236}">
                <a16:creationId xmlns:a16="http://schemas.microsoft.com/office/drawing/2014/main" id="{1E05B365-96A3-48A8-8CE1-BE77F2774C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D9B64B2-BAB9-42BC-A542-D6192BB15485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1278964-878F-4AA6-A6C9-DC163B98DA36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6E91D3A-5C51-495E-9576-4968E3EF1865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E953EA4-E3B4-4B35-B545-F7B0F24D86A2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A2E8F51-BF89-4876-BB8F-07DB4192F4ED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2BAAA84-B1EE-425B-950F-0674A1D62BC8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0241131-ECC7-4378-BDF9-6AA40CEE3026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0710E4-803D-46B8-A520-1759AC02E0B8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C3936B6-EE80-4447-80E5-0D20350A53B4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3BE9A3F-660C-4457-B134-DD0373EE1FC7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CDB8EAA-4DDF-44CE-BBCC-91016403E52A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DD3A2D2-B220-44B4-AC9C-1A5BAFE4AEA9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230969A-D657-4321-8433-CBC410302AB0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ED0661B5-3686-4110-8E95-8813DA7967E0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325252A-FC69-4224-B582-29DD38F75A93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A18BB40-A619-4647-BC04-60B090130835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7A4402A-99C4-450D-A151-B3F369AFD5F2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B3923AA-E3F5-4C77-AA3F-3EA690F08319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9FAC09A-11FF-4933-8ABE-023E7DAEB3B9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CF6E4F0-E87A-4E05-9F2F-1C3FA31E78CC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F1406C0-6D91-4EF5-81B6-CC7B3391448A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Solid Colour Background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149C78B-CACB-42A9-B08C-B4DBBA0C43A3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Image Background</a:t>
              </a:r>
            </a:p>
          </p:txBody>
        </p:sp>
      </p:grpSp>
      <p:pic>
        <p:nvPicPr>
          <p:cNvPr id="73" name="Graphic 72">
            <a:extLst>
              <a:ext uri="{FF2B5EF4-FFF2-40B4-BE49-F238E27FC236}">
                <a16:creationId xmlns:a16="http://schemas.microsoft.com/office/drawing/2014/main" id="{54CB5C55-A6A8-4CDD-8EA6-CD7E2084E5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21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81CB02-7A6E-4719-A6E8-BEC00257B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8C76A3-2A2C-4816-9AA4-9D56402C72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47746" y="3717175"/>
            <a:ext cx="6952089" cy="1260341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53C2693-228F-473F-9B53-9E54EB60BD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7747" y="1070239"/>
            <a:ext cx="6952090" cy="260248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FD838E-9692-4C45-8A19-E9A75E812C53}"/>
              </a:ext>
            </a:extLst>
          </p:cNvPr>
          <p:cNvGrpSpPr/>
          <p:nvPr userDrawn="1"/>
        </p:nvGrpSpPr>
        <p:grpSpPr>
          <a:xfrm>
            <a:off x="-3939355" y="0"/>
            <a:ext cx="3999679" cy="5088733"/>
            <a:chOff x="838198" y="1150068"/>
            <a:chExt cx="3999679" cy="5088733"/>
          </a:xfrm>
          <a:solidFill>
            <a:schemeClr val="tx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BF621B-96F4-4DBB-A161-A8A84B051AC3}"/>
                </a:ext>
              </a:extLst>
            </p:cNvPr>
            <p:cNvSpPr/>
            <p:nvPr/>
          </p:nvSpPr>
          <p:spPr>
            <a:xfrm>
              <a:off x="838200" y="1150068"/>
              <a:ext cx="3888000" cy="5088733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0ADC55-BA9B-4E70-A158-BB1DE11BF0AB}"/>
                </a:ext>
              </a:extLst>
            </p:cNvPr>
            <p:cNvSpPr txBox="1"/>
            <p:nvPr/>
          </p:nvSpPr>
          <p:spPr>
            <a:xfrm>
              <a:off x="838200" y="1150070"/>
              <a:ext cx="38917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 </a:t>
              </a:r>
              <a:br>
                <a:rPr lang="en-GB" dirty="0">
                  <a:solidFill>
                    <a:srgbClr val="333333"/>
                  </a:solidFill>
                  <a:latin typeface="+mj-lt"/>
                </a:rPr>
              </a:br>
              <a:r>
                <a:rPr lang="en-GB" dirty="0">
                  <a:solidFill>
                    <a:srgbClr val="333333"/>
                  </a:solidFill>
                  <a:latin typeface="+mj-lt"/>
                </a:rPr>
                <a:t>background in a placeholder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5FFB5B1-4F14-4BAA-A215-390E47E323A1}"/>
                </a:ext>
              </a:extLst>
            </p:cNvPr>
            <p:cNvSpPr/>
            <p:nvPr/>
          </p:nvSpPr>
          <p:spPr>
            <a:xfrm>
              <a:off x="838199" y="1817613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8F8420-03EE-4657-A68D-592271767FF9}"/>
                </a:ext>
              </a:extLst>
            </p:cNvPr>
            <p:cNvSpPr txBox="1"/>
            <p:nvPr/>
          </p:nvSpPr>
          <p:spPr>
            <a:xfrm>
              <a:off x="838199" y="3601614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65484-DCE6-4810-AE04-5BB36B5ED1CC}"/>
                </a:ext>
              </a:extLst>
            </p:cNvPr>
            <p:cNvSpPr txBox="1"/>
            <p:nvPr/>
          </p:nvSpPr>
          <p:spPr>
            <a:xfrm>
              <a:off x="838199" y="4351501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B2D72C-91BA-4216-8BE7-BF040D2CEFD4}"/>
                </a:ext>
              </a:extLst>
            </p:cNvPr>
            <p:cNvSpPr txBox="1"/>
            <p:nvPr/>
          </p:nvSpPr>
          <p:spPr>
            <a:xfrm>
              <a:off x="838199" y="4884585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58D066-89A5-483D-8092-827F0B99B8C5}"/>
                </a:ext>
              </a:extLst>
            </p:cNvPr>
            <p:cNvSpPr txBox="1"/>
            <p:nvPr/>
          </p:nvSpPr>
          <p:spPr>
            <a:xfrm>
              <a:off x="838199" y="5628018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Once you are happy with your image, right click on it and select ‘</a:t>
              </a:r>
              <a:r>
                <a:rPr lang="en-GB" sz="1400" b="1" dirty="0">
                  <a:solidFill>
                    <a:srgbClr val="333333"/>
                  </a:solidFill>
                </a:rPr>
                <a:t>Send to back</a:t>
              </a:r>
              <a:r>
                <a:rPr lang="en-GB" sz="1400" dirty="0">
                  <a:solidFill>
                    <a:srgbClr val="333333"/>
                  </a:solidFill>
                </a:rPr>
                <a:t>’.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635D1AA-BFEC-4A07-913D-1EEF3D7BD09E}"/>
                </a:ext>
              </a:extLst>
            </p:cNvPr>
            <p:cNvSpPr txBox="1"/>
            <p:nvPr/>
          </p:nvSpPr>
          <p:spPr>
            <a:xfrm>
              <a:off x="838198" y="1984489"/>
              <a:ext cx="399967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On this slide you will need to insert </a:t>
              </a:r>
              <a:br>
                <a:rPr lang="en-GB" sz="1400" b="1" dirty="0">
                  <a:solidFill>
                    <a:srgbClr val="333333"/>
                  </a:solidFill>
                </a:rPr>
              </a:br>
              <a:r>
                <a:rPr lang="en-GB" sz="1400" b="1" dirty="0">
                  <a:solidFill>
                    <a:srgbClr val="333333"/>
                  </a:solidFill>
                </a:rPr>
                <a:t>an image into the large picture placeholder first.</a:t>
              </a:r>
            </a:p>
            <a:p>
              <a:r>
                <a:rPr lang="en-GB" sz="1400" dirty="0">
                  <a:solidFill>
                    <a:srgbClr val="333333"/>
                  </a:solidFill>
                </a:rPr>
                <a:t>Once you’ve inserted an image,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following the instructions below,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you can then </a:t>
              </a:r>
              <a:r>
                <a:rPr lang="en-GB" sz="1400" dirty="0">
                  <a:solidFill>
                    <a:schemeClr val="accent1"/>
                  </a:solidFill>
                </a:rPr>
                <a:t>enter text in the placeholders.</a:t>
              </a:r>
              <a:endParaRPr lang="en-GB"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A6F7620-5B01-4277-8DA4-AED79E5FC915}"/>
                </a:ext>
              </a:extLst>
            </p:cNvPr>
            <p:cNvSpPr/>
            <p:nvPr/>
          </p:nvSpPr>
          <p:spPr>
            <a:xfrm>
              <a:off x="838199" y="3464538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</p:grp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69EBD1D2-EF02-4AE7-9600-FBF4CE07EA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4012" y="484750"/>
            <a:ext cx="1360800" cy="3852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68390A30-C145-4A39-B7E7-306338BB9F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4012" y="4523537"/>
            <a:ext cx="1350000" cy="19728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GB" dirty="0"/>
            </a:lvl5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9898F58-64CF-4851-B1D5-FEB05B80B2A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12192000" cy="6858000"/>
          </a:xfrm>
        </p:spPr>
        <p:txBody>
          <a:bodyPr anchor="t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the icon to insert an image, </a:t>
            </a:r>
            <a:br>
              <a:rPr lang="en-US" dirty="0"/>
            </a:br>
            <a:r>
              <a:rPr lang="en-US" dirty="0"/>
              <a:t>then right click &gt; send to back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672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00A1DD-C6CD-4AFE-B5F7-20E10AC67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321F682-ED80-4104-9EE1-19E020327EA4}"/>
              </a:ext>
            </a:extLst>
          </p:cNvPr>
          <p:cNvSpPr/>
          <p:nvPr userDrawn="1"/>
        </p:nvSpPr>
        <p:spPr>
          <a:xfrm>
            <a:off x="1753729" y="1200045"/>
            <a:ext cx="8684543" cy="5657955"/>
          </a:xfrm>
          <a:custGeom>
            <a:avLst/>
            <a:gdLst>
              <a:gd name="connsiteX0" fmla="*/ 7238715 w 8684543"/>
              <a:gd name="connsiteY0" fmla="*/ 4767263 h 5657955"/>
              <a:gd name="connsiteX1" fmla="*/ 7902456 w 8684543"/>
              <a:gd name="connsiteY1" fmla="*/ 5430996 h 5657955"/>
              <a:gd name="connsiteX2" fmla="*/ 8101048 w 8684543"/>
              <a:gd name="connsiteY2" fmla="*/ 5430996 h 5657955"/>
              <a:gd name="connsiteX3" fmla="*/ 7686211 w 8684543"/>
              <a:gd name="connsiteY3" fmla="*/ 4767263 h 5657955"/>
              <a:gd name="connsiteX4" fmla="*/ 1010497 w 8684543"/>
              <a:gd name="connsiteY4" fmla="*/ 4767263 h 5657955"/>
              <a:gd name="connsiteX5" fmla="*/ 595660 w 8684543"/>
              <a:gd name="connsiteY5" fmla="*/ 5430996 h 5657955"/>
              <a:gd name="connsiteX6" fmla="*/ 794252 w 8684543"/>
              <a:gd name="connsiteY6" fmla="*/ 5430996 h 5657955"/>
              <a:gd name="connsiteX7" fmla="*/ 1457992 w 8684543"/>
              <a:gd name="connsiteY7" fmla="*/ 4767263 h 5657955"/>
              <a:gd name="connsiteX8" fmla="*/ 0 w 8684543"/>
              <a:gd name="connsiteY8" fmla="*/ 0 h 5657955"/>
              <a:gd name="connsiteX9" fmla="*/ 8684543 w 8684543"/>
              <a:gd name="connsiteY9" fmla="*/ 0 h 5657955"/>
              <a:gd name="connsiteX10" fmla="*/ 8684543 w 8684543"/>
              <a:gd name="connsiteY10" fmla="*/ 4767263 h 5657955"/>
              <a:gd name="connsiteX11" fmla="*/ 7955728 w 8684543"/>
              <a:gd name="connsiteY11" fmla="*/ 4767263 h 5657955"/>
              <a:gd name="connsiteX12" fmla="*/ 8512416 w 8684543"/>
              <a:gd name="connsiteY12" fmla="*/ 5657955 h 5657955"/>
              <a:gd name="connsiteX13" fmla="*/ 7810253 w 8684543"/>
              <a:gd name="connsiteY13" fmla="*/ 5657955 h 5657955"/>
              <a:gd name="connsiteX14" fmla="*/ 6919550 w 8684543"/>
              <a:gd name="connsiteY14" fmla="*/ 4767263 h 5657955"/>
              <a:gd name="connsiteX15" fmla="*/ 1777157 w 8684543"/>
              <a:gd name="connsiteY15" fmla="*/ 4767263 h 5657955"/>
              <a:gd name="connsiteX16" fmla="*/ 886455 w 8684543"/>
              <a:gd name="connsiteY16" fmla="*/ 5657955 h 5657955"/>
              <a:gd name="connsiteX17" fmla="*/ 184291 w 8684543"/>
              <a:gd name="connsiteY17" fmla="*/ 5657955 h 5657955"/>
              <a:gd name="connsiteX18" fmla="*/ 740980 w 8684543"/>
              <a:gd name="connsiteY18" fmla="*/ 4767263 h 5657955"/>
              <a:gd name="connsiteX19" fmla="*/ 0 w 8684543"/>
              <a:gd name="connsiteY19" fmla="*/ 4767263 h 5657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684543" h="5657955">
                <a:moveTo>
                  <a:pt x="7238715" y="4767263"/>
                </a:moveTo>
                <a:lnTo>
                  <a:pt x="7902456" y="5430996"/>
                </a:lnTo>
                <a:lnTo>
                  <a:pt x="8101048" y="5430996"/>
                </a:lnTo>
                <a:lnTo>
                  <a:pt x="7686211" y="4767263"/>
                </a:lnTo>
                <a:close/>
                <a:moveTo>
                  <a:pt x="1010497" y="4767263"/>
                </a:moveTo>
                <a:lnTo>
                  <a:pt x="595660" y="5430996"/>
                </a:lnTo>
                <a:lnTo>
                  <a:pt x="794252" y="5430996"/>
                </a:lnTo>
                <a:lnTo>
                  <a:pt x="1457992" y="4767263"/>
                </a:lnTo>
                <a:close/>
                <a:moveTo>
                  <a:pt x="0" y="0"/>
                </a:moveTo>
                <a:lnTo>
                  <a:pt x="8684543" y="0"/>
                </a:lnTo>
                <a:lnTo>
                  <a:pt x="8684543" y="4767263"/>
                </a:lnTo>
                <a:lnTo>
                  <a:pt x="7955728" y="4767263"/>
                </a:lnTo>
                <a:lnTo>
                  <a:pt x="8512416" y="5657955"/>
                </a:lnTo>
                <a:lnTo>
                  <a:pt x="7810253" y="5657955"/>
                </a:lnTo>
                <a:lnTo>
                  <a:pt x="6919550" y="4767263"/>
                </a:lnTo>
                <a:lnTo>
                  <a:pt x="1777157" y="4767263"/>
                </a:lnTo>
                <a:lnTo>
                  <a:pt x="886455" y="5657955"/>
                </a:lnTo>
                <a:lnTo>
                  <a:pt x="184291" y="5657955"/>
                </a:lnTo>
                <a:lnTo>
                  <a:pt x="740980" y="4767263"/>
                </a:lnTo>
                <a:lnTo>
                  <a:pt x="0" y="4767263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B4BCB49-D2A7-4BA3-B1BF-2A41A7F4E5B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01901" y="1339494"/>
            <a:ext cx="8388199" cy="4484535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 dirty="0"/>
              <a:t>Click the icon to insert a video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5AC5B4A5-6B9D-4278-9189-724F79E310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89233B3-65A4-4D6E-B23F-7100FA108742}"/>
              </a:ext>
            </a:extLst>
          </p:cNvPr>
          <p:cNvGrpSpPr/>
          <p:nvPr userDrawn="1"/>
        </p:nvGrpSpPr>
        <p:grpSpPr>
          <a:xfrm>
            <a:off x="-3943082" y="0"/>
            <a:ext cx="3891725" cy="4807034"/>
            <a:chOff x="838199" y="1150070"/>
            <a:chExt cx="3507558" cy="480703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8D9AF2C-E460-476F-BBFF-AF186480D3C2}"/>
                </a:ext>
              </a:extLst>
            </p:cNvPr>
            <p:cNvSpPr/>
            <p:nvPr/>
          </p:nvSpPr>
          <p:spPr>
            <a:xfrm>
              <a:off x="838200" y="1150070"/>
              <a:ext cx="3507557" cy="4807034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06206B-AD58-4C76-B11C-071CD0467C5C}"/>
                </a:ext>
              </a:extLst>
            </p:cNvPr>
            <p:cNvSpPr txBox="1"/>
            <p:nvPr/>
          </p:nvSpPr>
          <p:spPr>
            <a:xfrm>
              <a:off x="838200" y="1295333"/>
              <a:ext cx="35075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 video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69C9CF3-524F-4919-9DB5-98301583697C}"/>
                </a:ext>
              </a:extLst>
            </p:cNvPr>
            <p:cNvSpPr/>
            <p:nvPr/>
          </p:nvSpPr>
          <p:spPr>
            <a:xfrm>
              <a:off x="838200" y="1818394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3D14BF-D62B-4942-8E07-F078FF1C6C73}"/>
                </a:ext>
              </a:extLst>
            </p:cNvPr>
            <p:cNvSpPr txBox="1"/>
            <p:nvPr/>
          </p:nvSpPr>
          <p:spPr>
            <a:xfrm>
              <a:off x="838200" y="1984491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video from your computer.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ABA7B62-4F5B-4259-BFE9-C5EFB5F36A06}"/>
                </a:ext>
              </a:extLst>
            </p:cNvPr>
            <p:cNvSpPr txBox="1"/>
            <p:nvPr/>
          </p:nvSpPr>
          <p:spPr>
            <a:xfrm>
              <a:off x="838199" y="2728568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Video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5E996FF-7397-4749-B91D-7B07456CF23C}"/>
                </a:ext>
              </a:extLst>
            </p:cNvPr>
            <p:cNvSpPr txBox="1"/>
            <p:nvPr/>
          </p:nvSpPr>
          <p:spPr>
            <a:xfrm>
              <a:off x="838199" y="3267767"/>
              <a:ext cx="350755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video. Drag the black markers to increase the background area, then use the white markers to fit the video to the area.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6A41797-5A5D-4583-9DE5-E6B3B8BF61BC}"/>
                </a:ext>
              </a:extLst>
            </p:cNvPr>
            <p:cNvSpPr txBox="1"/>
            <p:nvPr/>
          </p:nvSpPr>
          <p:spPr>
            <a:xfrm>
              <a:off x="838199" y="423098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A6870A-BC45-4424-AB70-AE7BBF31CCB5}"/>
                </a:ext>
              </a:extLst>
            </p:cNvPr>
            <p:cNvSpPr txBox="1"/>
            <p:nvPr/>
          </p:nvSpPr>
          <p:spPr>
            <a:xfrm>
              <a:off x="838199" y="4764977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47606C-A41C-4FC6-9B12-E24097EA5F87}"/>
                </a:ext>
              </a:extLst>
            </p:cNvPr>
            <p:cNvSpPr txBox="1"/>
            <p:nvPr/>
          </p:nvSpPr>
          <p:spPr>
            <a:xfrm>
              <a:off x="838199" y="530179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6.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Poster Frame </a:t>
              </a:r>
              <a:r>
                <a:rPr lang="en-GB" sz="1400" dirty="0">
                  <a:solidFill>
                    <a:srgbClr val="333333"/>
                  </a:solidFill>
                </a:rPr>
                <a:t>to change the preview image for the video clip.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BFAE1C4-2F73-4DE7-8D3D-813ADCC96FDA}"/>
              </a:ext>
            </a:extLst>
          </p:cNvPr>
          <p:cNvGrpSpPr/>
          <p:nvPr userDrawn="1"/>
        </p:nvGrpSpPr>
        <p:grpSpPr>
          <a:xfrm>
            <a:off x="-3939355" y="4873631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7A28DC8-2398-4387-BBED-1CA340C82410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4CF827B-7AA8-47F5-B1F6-ABDB240040B6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2EAB462-2B15-4926-A038-528642CD4A38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5301768-B90A-4EE3-AD60-CD242A9432A3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77773DC-F92B-4955-A0E6-CC4191213C86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020A57B-D756-4B6A-BC86-75BAB379237A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C32D1F2-AE9F-4A4C-A25A-27B34C2F9D5C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6E72E21-E462-4AC9-9437-EB4F40113610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FD64C60-5661-4B82-A73D-BAAFB264147B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3BDA1EF-0080-491D-837E-2458347A5803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C0D6D3C-DBAE-4DDD-A971-ADC08B984D08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F5F4E24-AB5F-4269-A80F-C5B22658FE64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CC47C395-E5AA-413D-95C8-A5F0CECE31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1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2920683-2984-4B17-B790-6B3E6D5C2B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7970" y="1662114"/>
            <a:ext cx="7994030" cy="5195887"/>
          </a:xfrm>
          <a:custGeom>
            <a:avLst/>
            <a:gdLst>
              <a:gd name="connsiteX0" fmla="*/ 4469779 w 7994030"/>
              <a:gd name="connsiteY0" fmla="*/ 0 h 5195887"/>
              <a:gd name="connsiteX1" fmla="*/ 7918878 w 7994030"/>
              <a:gd name="connsiteY1" fmla="*/ 1626585 h 5195887"/>
              <a:gd name="connsiteX2" fmla="*/ 7994030 w 7994030"/>
              <a:gd name="connsiteY2" fmla="*/ 1727084 h 5195887"/>
              <a:gd name="connsiteX3" fmla="*/ 7994030 w 7994030"/>
              <a:gd name="connsiteY3" fmla="*/ 5195887 h 5195887"/>
              <a:gd name="connsiteX4" fmla="*/ 59611 w 7994030"/>
              <a:gd name="connsiteY4" fmla="*/ 5195887 h 5195887"/>
              <a:gd name="connsiteX5" fmla="*/ 51503 w 7994030"/>
              <a:gd name="connsiteY5" fmla="*/ 5150483 h 5195887"/>
              <a:gd name="connsiteX6" fmla="*/ 0 w 7994030"/>
              <a:gd name="connsiteY6" fmla="*/ 4469779 h 5195887"/>
              <a:gd name="connsiteX7" fmla="*/ 4469779 w 7994030"/>
              <a:gd name="connsiteY7" fmla="*/ 0 h 519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94030" h="5195887">
                <a:moveTo>
                  <a:pt x="4469779" y="0"/>
                </a:moveTo>
                <a:cubicBezTo>
                  <a:pt x="5858362" y="0"/>
                  <a:pt x="7099055" y="633189"/>
                  <a:pt x="7918878" y="1626585"/>
                </a:cubicBezTo>
                <a:lnTo>
                  <a:pt x="7994030" y="1727084"/>
                </a:lnTo>
                <a:lnTo>
                  <a:pt x="7994030" y="5195887"/>
                </a:lnTo>
                <a:lnTo>
                  <a:pt x="59611" y="5195887"/>
                </a:lnTo>
                <a:lnTo>
                  <a:pt x="51503" y="5150483"/>
                </a:lnTo>
                <a:cubicBezTo>
                  <a:pt x="17589" y="4928532"/>
                  <a:pt x="0" y="4701210"/>
                  <a:pt x="0" y="4469779"/>
                </a:cubicBezTo>
                <a:cubicBezTo>
                  <a:pt x="0" y="2001188"/>
                  <a:pt x="2001189" y="0"/>
                  <a:pt x="4469779" y="0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A3D8A-0E2E-48CF-ABDD-9C814B218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37A90C5B-4EF8-4FEA-9A09-BA2F6F562A86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1593849" y="2389188"/>
            <a:ext cx="8985251" cy="207486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the icon to insert a table 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E65BCDC-D3AA-46F5-A83C-F911CD2198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3840" y="1078879"/>
            <a:ext cx="6257416" cy="914400"/>
          </a:xfrm>
        </p:spPr>
        <p:txBody>
          <a:bodyPr/>
          <a:lstStyle>
            <a:lvl1pPr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 </a:t>
            </a:r>
            <a:endParaRPr lang="en-GB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DCC8C22-99CA-4E5D-A39C-EB16CCA2E5EA}"/>
              </a:ext>
            </a:extLst>
          </p:cNvPr>
          <p:cNvGrpSpPr/>
          <p:nvPr userDrawn="1"/>
        </p:nvGrpSpPr>
        <p:grpSpPr>
          <a:xfrm>
            <a:off x="-3943081" y="0"/>
            <a:ext cx="3891726" cy="4472402"/>
            <a:chOff x="397356" y="1593833"/>
            <a:chExt cx="3507560" cy="447240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5467962-7C3F-4E5B-BD88-E2FAB7D61C52}"/>
                </a:ext>
              </a:extLst>
            </p:cNvPr>
            <p:cNvSpPr/>
            <p:nvPr/>
          </p:nvSpPr>
          <p:spPr>
            <a:xfrm>
              <a:off x="397356" y="1593833"/>
              <a:ext cx="3507554" cy="4472402"/>
            </a:xfrm>
            <a:prstGeom prst="rect">
              <a:avLst/>
            </a:prstGeom>
            <a:solidFill>
              <a:srgbClr val="F8F8F8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endParaRPr lang="en-GB" err="1">
                <a:solidFill>
                  <a:srgbClr val="33333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CEB7A83-602B-4BFE-BB9F-8994E3373431}"/>
                </a:ext>
              </a:extLst>
            </p:cNvPr>
            <p:cNvSpPr txBox="1"/>
            <p:nvPr/>
          </p:nvSpPr>
          <p:spPr>
            <a:xfrm>
              <a:off x="680353" y="1686763"/>
              <a:ext cx="2933329" cy="489265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GB" dirty="0">
                  <a:solidFill>
                    <a:srgbClr val="333333"/>
                  </a:solidFill>
                  <a:latin typeface="+mj-lt"/>
                </a:rPr>
                <a:t>How to</a:t>
              </a:r>
              <a:r>
                <a:rPr lang="en-GB" baseline="0" dirty="0">
                  <a:solidFill>
                    <a:srgbClr val="333333"/>
                  </a:solidFill>
                  <a:latin typeface="+mj-lt"/>
                </a:rPr>
                <a:t> insert a table</a:t>
              </a:r>
              <a:endParaRPr lang="en-GB" dirty="0">
                <a:solidFill>
                  <a:srgbClr val="333333"/>
                </a:solidFill>
                <a:latin typeface="+mj-lt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1160F86-154F-4ADD-8ED7-083D76AF0AE8}"/>
                </a:ext>
              </a:extLst>
            </p:cNvPr>
            <p:cNvSpPr txBox="1"/>
            <p:nvPr userDrawn="1"/>
          </p:nvSpPr>
          <p:spPr>
            <a:xfrm>
              <a:off x="465325" y="3155566"/>
              <a:ext cx="3368772" cy="6030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</a:t>
              </a:r>
              <a:r>
                <a:rPr lang="en-GB" sz="1400" baseline="0" dirty="0">
                  <a:solidFill>
                    <a:srgbClr val="333333"/>
                  </a:solidFill>
                </a:rPr>
                <a:t> on your table, and o</a:t>
              </a:r>
              <a:r>
                <a:rPr lang="en-GB" sz="1400" dirty="0">
                  <a:solidFill>
                    <a:srgbClr val="333333"/>
                  </a:solidFill>
                </a:rPr>
                <a:t>n the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Table Tools tab</a:t>
              </a:r>
              <a:r>
                <a:rPr lang="en-GB" sz="1400" baseline="0" dirty="0">
                  <a:solidFill>
                    <a:srgbClr val="333333"/>
                  </a:solidFill>
                </a:rPr>
                <a:t> in the ribbon, click </a:t>
              </a:r>
              <a:br>
                <a:rPr lang="en-GB" sz="1400" baseline="0" dirty="0">
                  <a:solidFill>
                    <a:srgbClr val="333333"/>
                  </a:solidFill>
                </a:rPr>
              </a:br>
              <a:r>
                <a:rPr lang="en-GB" sz="1400" baseline="0" dirty="0">
                  <a:solidFill>
                    <a:srgbClr val="333333"/>
                  </a:solidFill>
                </a:rPr>
                <a:t>on the Design tab.</a:t>
              </a:r>
              <a:endParaRPr lang="en-GB" sz="1400" dirty="0">
                <a:solidFill>
                  <a:srgbClr val="33333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D12EF1-761E-4664-B1E9-8F2A8EEEE955}"/>
                </a:ext>
              </a:extLst>
            </p:cNvPr>
            <p:cNvSpPr txBox="1"/>
            <p:nvPr userDrawn="1"/>
          </p:nvSpPr>
          <p:spPr>
            <a:xfrm>
              <a:off x="465325" y="4561383"/>
              <a:ext cx="3368772" cy="6030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The top two are Custom Styles</a:t>
              </a:r>
              <a:r>
                <a:rPr lang="en-GB" sz="1400" baseline="0" dirty="0">
                  <a:solidFill>
                    <a:srgbClr val="333333"/>
                  </a:solidFill>
                </a:rPr>
                <a:t> that </a:t>
              </a:r>
              <a:br>
                <a:rPr lang="en-GB" sz="1400" baseline="0" dirty="0">
                  <a:solidFill>
                    <a:srgbClr val="333333"/>
                  </a:solidFill>
                </a:rPr>
              </a:br>
              <a:r>
                <a:rPr lang="en-GB" sz="1400" baseline="0" dirty="0">
                  <a:solidFill>
                    <a:srgbClr val="333333"/>
                  </a:solidFill>
                </a:rPr>
                <a:t>have been designed specifically to </a:t>
              </a:r>
              <a:br>
                <a:rPr lang="en-GB" sz="1400" baseline="0" dirty="0">
                  <a:solidFill>
                    <a:srgbClr val="333333"/>
                  </a:solidFill>
                </a:rPr>
              </a:br>
              <a:r>
                <a:rPr lang="en-GB" sz="1400" baseline="0" dirty="0">
                  <a:solidFill>
                    <a:srgbClr val="333333"/>
                  </a:solidFill>
                </a:rPr>
                <a:t>match your template.</a:t>
              </a:r>
              <a:endParaRPr lang="en-GB" sz="1400" dirty="0">
                <a:solidFill>
                  <a:srgbClr val="333333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630E3AE-01B8-4C06-976D-B12800D6481C}"/>
                </a:ext>
              </a:extLst>
            </p:cNvPr>
            <p:cNvSpPr txBox="1"/>
            <p:nvPr userDrawn="1"/>
          </p:nvSpPr>
          <p:spPr>
            <a:xfrm>
              <a:off x="465325" y="3862040"/>
              <a:ext cx="3368772" cy="6030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In the Table</a:t>
              </a:r>
              <a:r>
                <a:rPr lang="en-GB" sz="1400" baseline="0" dirty="0">
                  <a:solidFill>
                    <a:srgbClr val="333333"/>
                  </a:solidFill>
                </a:rPr>
                <a:t> Styles section, click on the drop down arrow to open the full </a:t>
              </a:r>
              <a:br>
                <a:rPr lang="en-GB" sz="1400" baseline="0" dirty="0">
                  <a:solidFill>
                    <a:srgbClr val="333333"/>
                  </a:solidFill>
                </a:rPr>
              </a:br>
              <a:r>
                <a:rPr lang="en-GB" sz="1400" baseline="0" dirty="0">
                  <a:solidFill>
                    <a:srgbClr val="333333"/>
                  </a:solidFill>
                </a:rPr>
                <a:t>selection of Table Styles.</a:t>
              </a:r>
              <a:endParaRPr lang="en-GB" sz="1400" dirty="0">
                <a:solidFill>
                  <a:srgbClr val="333333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53B4FEB-85B3-442A-9B57-D5C3B6D974AB}"/>
                </a:ext>
              </a:extLst>
            </p:cNvPr>
            <p:cNvSpPr txBox="1"/>
            <p:nvPr userDrawn="1"/>
          </p:nvSpPr>
          <p:spPr>
            <a:xfrm>
              <a:off x="465325" y="5265481"/>
              <a:ext cx="3368772" cy="6030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You can also use tools on the Layout tab</a:t>
              </a:r>
              <a:r>
                <a:rPr lang="en-GB" sz="1400" baseline="0" dirty="0">
                  <a:solidFill>
                    <a:srgbClr val="333333"/>
                  </a:solidFill>
                </a:rPr>
                <a:t> to evenly distribute your rows and columns.</a:t>
              </a:r>
              <a:endParaRPr lang="en-GB" sz="1400" dirty="0">
                <a:solidFill>
                  <a:srgbClr val="333333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544379F-42A6-436A-8F3A-4B4B721C82A2}"/>
                </a:ext>
              </a:extLst>
            </p:cNvPr>
            <p:cNvSpPr txBox="1"/>
            <p:nvPr userDrawn="1"/>
          </p:nvSpPr>
          <p:spPr>
            <a:xfrm>
              <a:off x="465325" y="2449083"/>
              <a:ext cx="3439586" cy="6030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icon in the middle</a:t>
              </a:r>
              <a:r>
                <a:rPr lang="en-GB" sz="1400" baseline="0" dirty="0">
                  <a:solidFill>
                    <a:srgbClr val="333333"/>
                  </a:solidFill>
                </a:rPr>
                <a:t> of the placeholder and c</a:t>
              </a:r>
              <a:r>
                <a:rPr lang="en-GB" sz="1400" dirty="0">
                  <a:solidFill>
                    <a:srgbClr val="333333"/>
                  </a:solidFill>
                </a:rPr>
                <a:t>hoose the amount</a:t>
              </a:r>
              <a:r>
                <a:rPr lang="en-GB" sz="1400" baseline="0" dirty="0">
                  <a:solidFill>
                    <a:srgbClr val="333333"/>
                  </a:solidFill>
                </a:rPr>
                <a:t> of rows and columns you need.</a:t>
              </a:r>
              <a:endParaRPr lang="en-GB" sz="1400" dirty="0">
                <a:solidFill>
                  <a:srgbClr val="333333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B87095D-9CEF-4DBC-8418-75BA1D169B99}"/>
                </a:ext>
              </a:extLst>
            </p:cNvPr>
            <p:cNvSpPr/>
            <p:nvPr/>
          </p:nvSpPr>
          <p:spPr>
            <a:xfrm>
              <a:off x="397359" y="2258471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4420447-E97C-4301-B0D1-F3E6CDFE02BB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B95542-9274-4118-981F-BCB36ED0184F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A3BB9BB-9668-4BE8-B11C-E21BD92EA6F7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E436038-68F0-46B1-A5D6-3687D14FB054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216EA96-F9AB-4FC1-9CAB-F45620992911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BD6D3BB-01AF-4F48-B797-B3751CD2E425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702C10C-FF29-4AC8-8FCE-3DDB03902176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38440F4-B603-430A-862C-73E3408CF2B5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89AA40-DD79-404F-88D8-B7B218E0BFC8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C638EA7-B8BA-4E7F-B2DD-EFACE500509C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4EFFC6-874C-4653-B9B4-DF54B687E0AF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90AD5F4-B604-4FA2-916A-5AA70C71A78A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Solid Colour Background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56DACCC-FA3F-4E2D-ADE1-4C81EEB85B86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Image Background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6577CF2A-F06D-441B-BBB8-CDF3C7ADE6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6FDF8D97-530B-4823-939C-C1FA69760E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962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Char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9165AB-E2E1-43BC-BE3C-D735932D9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B89658B5-2204-477E-8F23-A8B07B0F318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34735" y="4813410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dirty="0" smtClean="0">
                <a:solidFill>
                  <a:schemeClr val="bg1"/>
                </a:solidFill>
                <a:latin typeface="+mj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GB" dirty="0"/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6E6C6FAC-6CED-4E3D-985E-DAB7D3AC30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634735" y="3592775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Enter text here.  </a:t>
            </a:r>
            <a:endParaRPr lang="en-GB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BC9536E-756C-4EEF-ACAA-EF22C08D4B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34735" y="2372139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532976E1-D54D-49B4-A71E-04B73B70F77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16789" y="2372139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32682CD2-D0FB-45DB-998A-30403D06594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98844" y="4813410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F5D86762-AE6A-4A66-9638-6D024BD5307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98844" y="3592775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B88C2D9D-E23B-48A9-B374-AE70F0D1C76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98844" y="2372139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A3106EF5-58C6-47D1-8CA6-E34D62785A2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80899" y="4813410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46A68A9-F9A8-4211-8406-92FF6BB3842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80899" y="3592775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</a:t>
            </a:r>
            <a:endParaRPr lang="en-GB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0559E046-639B-49D0-91FC-A5705A8A3B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80899" y="2372139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Enter text here.  </a:t>
            </a:r>
            <a:endParaRPr lang="en-GB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0655BA20-5933-485E-99E6-621E1629DF5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62954" y="4813410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Enter text here.  </a:t>
            </a:r>
            <a:endParaRPr lang="en-GB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7BC1BA6D-BB9B-48C0-A427-0492AC9B086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2954" y="3592775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549B5962-0D7C-45E9-AAF7-B56C456D6C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2954" y="2372139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7DF1DA3C-3222-4F52-93EE-2070CE524A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34735" y="1151503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Enter text here.  </a:t>
            </a:r>
            <a:endParaRPr lang="en-GB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0ECB2236-3F22-4B5A-942E-89F59F9049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6789" y="1151503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Enter text here.  </a:t>
            </a:r>
            <a:endParaRPr lang="en-GB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77389B3F-BCA2-4C10-8642-D9C03ED137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98844" y="1151503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Enter text here.  </a:t>
            </a:r>
            <a:endParaRPr lang="en-GB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EF2FA986-6C25-4D18-B592-7D3297E737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80899" y="1151503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Enter text here.  </a:t>
            </a:r>
            <a:endParaRPr lang="en-GB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DB3FE487-4386-4384-8D28-7BBBEBC866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2954" y="1151502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algn="ctr">
              <a:defRPr sz="1400" spc="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 Enter text here. </a:t>
            </a:r>
            <a:endParaRPr lang="en-GB" dirty="0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E77FC37C-1F22-4681-B3F7-025B1D3C8E5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16789" y="3592775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CA5A2343-7D6E-4EE0-8A38-07D82873EAD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16789" y="4813409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Enter text here.  </a:t>
            </a:r>
            <a:endParaRPr lang="en-GB" dirty="0"/>
          </a:p>
        </p:txBody>
      </p:sp>
      <p:sp>
        <p:nvSpPr>
          <p:cNvPr id="76" name="Title 75">
            <a:extLst>
              <a:ext uri="{FF2B5EF4-FFF2-40B4-BE49-F238E27FC236}">
                <a16:creationId xmlns:a16="http://schemas.microsoft.com/office/drawing/2014/main" id="{3C433182-E8EF-4A04-9653-7273A26C38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A0E1DC-04BE-4F57-A525-8B0454DA7CFE}"/>
              </a:ext>
            </a:extLst>
          </p:cNvPr>
          <p:cNvGrpSpPr/>
          <p:nvPr userDrawn="1"/>
        </p:nvGrpSpPr>
        <p:grpSpPr>
          <a:xfrm>
            <a:off x="-3939355" y="0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B4B13FA-985D-4705-A965-B7BD9D082FFD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65840CE-EC9C-4820-A026-A38646430661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439FB45-9416-4E8E-B042-8D663D76CE5A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FF173B9-58FF-49D3-BF39-9F6996D1F2A5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F28579-30BE-415F-BB0F-4C74BD6FE92D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B9301F2-877A-4C61-A981-195E0B1DB213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8ED637E-4518-40A5-AE2F-ADE49D772381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08DB23A-FF44-4173-93D5-CFF7AABAE009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5CE2A8E-480C-4A99-BB2D-EAF03879D26B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364391A-2BEC-4E45-88B3-03F551197E4A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1BEB033-B35F-49D8-915D-7419341968E3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Solid Colour Background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A252742-4337-42C0-B18F-AD9B68798F20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Image Background</a:t>
              </a:r>
            </a:p>
          </p:txBody>
        </p:sp>
      </p:grpSp>
      <p:pic>
        <p:nvPicPr>
          <p:cNvPr id="40" name="Graphic 39">
            <a:extLst>
              <a:ext uri="{FF2B5EF4-FFF2-40B4-BE49-F238E27FC236}">
                <a16:creationId xmlns:a16="http://schemas.microsoft.com/office/drawing/2014/main" id="{96808AAA-9FA2-4BA7-870A-7F0ADC03DD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17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 in Touch 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50AEC7-F637-40D7-AD4B-946AA65544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141800"/>
            <a:ext cx="6011186" cy="1665010"/>
          </a:xfrm>
          <a:custGeom>
            <a:avLst/>
            <a:gdLst>
              <a:gd name="connsiteX0" fmla="*/ 0 w 7880350"/>
              <a:gd name="connsiteY0" fmla="*/ 0 h 684619"/>
              <a:gd name="connsiteX1" fmla="*/ 7880350 w 7880350"/>
              <a:gd name="connsiteY1" fmla="*/ 0 h 684619"/>
              <a:gd name="connsiteX2" fmla="*/ 7880350 w 7880350"/>
              <a:gd name="connsiteY2" fmla="*/ 684619 h 684619"/>
              <a:gd name="connsiteX3" fmla="*/ 0 w 7880350"/>
              <a:gd name="connsiteY3" fmla="*/ 684619 h 684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80350" h="684619">
                <a:moveTo>
                  <a:pt x="0" y="0"/>
                </a:moveTo>
                <a:lnTo>
                  <a:pt x="7880350" y="0"/>
                </a:lnTo>
                <a:lnTo>
                  <a:pt x="7880350" y="684619"/>
                </a:lnTo>
                <a:lnTo>
                  <a:pt x="0" y="684619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</p:spPr>
        <p:txBody>
          <a:bodyPr wrap="square" lIns="360000" tIns="90000" anchor="ctr">
            <a:noAutofit/>
          </a:bodyPr>
          <a:lstStyle>
            <a:lvl1pPr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 </a:t>
            </a:r>
            <a:endParaRPr lang="en-GB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0138762-67DD-4825-868B-5E7F4C84A32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51658" y="-1"/>
            <a:ext cx="5840343" cy="6858000"/>
          </a:xfrm>
          <a:custGeom>
            <a:avLst/>
            <a:gdLst>
              <a:gd name="connsiteX0" fmla="*/ 416555 w 5840343"/>
              <a:gd name="connsiteY0" fmla="*/ 0 h 6858000"/>
              <a:gd name="connsiteX1" fmla="*/ 5840343 w 5840343"/>
              <a:gd name="connsiteY1" fmla="*/ 0 h 6858000"/>
              <a:gd name="connsiteX2" fmla="*/ 5840343 w 5840343"/>
              <a:gd name="connsiteY2" fmla="*/ 6858000 h 6858000"/>
              <a:gd name="connsiteX3" fmla="*/ 3128932 w 5840343"/>
              <a:gd name="connsiteY3" fmla="*/ 6858000 h 6858000"/>
              <a:gd name="connsiteX4" fmla="*/ 2920054 w 5840343"/>
              <a:gd name="connsiteY4" fmla="*/ 6762382 h 6858000"/>
              <a:gd name="connsiteX5" fmla="*/ 0 w 5840343"/>
              <a:gd name="connsiteY5" fmla="*/ 2057401 h 6858000"/>
              <a:gd name="connsiteX6" fmla="*/ 405099 w 5840343"/>
              <a:gd name="connsiteY6" fmla="*/ 256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0343" h="6858000">
                <a:moveTo>
                  <a:pt x="416555" y="0"/>
                </a:moveTo>
                <a:lnTo>
                  <a:pt x="5840343" y="0"/>
                </a:lnTo>
                <a:lnTo>
                  <a:pt x="5840343" y="6858000"/>
                </a:lnTo>
                <a:lnTo>
                  <a:pt x="3128932" y="6858000"/>
                </a:lnTo>
                <a:lnTo>
                  <a:pt x="2920054" y="6762382"/>
                </a:lnTo>
                <a:cubicBezTo>
                  <a:pt x="1192285" y="5919398"/>
                  <a:pt x="0" y="4129386"/>
                  <a:pt x="0" y="2057401"/>
                </a:cubicBezTo>
                <a:cubicBezTo>
                  <a:pt x="0" y="1336711"/>
                  <a:pt x="144246" y="650135"/>
                  <a:pt x="405099" y="25658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 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17BC76D-DDBB-4E91-B9D5-946B1CBA7B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3846" y="2986094"/>
            <a:ext cx="5737340" cy="271464"/>
          </a:xfrm>
        </p:spPr>
        <p:txBody>
          <a:bodyPr anchor="t"/>
          <a:lstStyle>
            <a:lvl1pPr>
              <a:defRPr>
                <a:latin typeface="+mj-lt"/>
              </a:defRPr>
            </a:lvl1pPr>
          </a:lstStyle>
          <a:p>
            <a:pPr lvl="0"/>
            <a:r>
              <a:rPr lang="en-US" dirty="0"/>
              <a:t>Enter name here. </a:t>
            </a:r>
            <a:endParaRPr lang="en-GB" dirty="0"/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BF7B5D8B-ABEE-4BA2-BE72-E016ED626D8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3846" y="3283744"/>
            <a:ext cx="5737340" cy="854869"/>
          </a:xfrm>
        </p:spPr>
        <p:txBody>
          <a:bodyPr anchor="t"/>
          <a:lstStyle>
            <a:lvl1pPr>
              <a:defRPr sz="1400">
                <a:latin typeface="+mn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38CD53C-075F-4260-BCB9-660193E7B54A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9713FC9-4ECB-4B88-8282-991AB4BA0A7B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71102FD-2D95-41E3-97C1-4BB2C930CE62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02D6A48-0A5D-416A-B499-B9CF0E068CC9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2BD9B41-19B0-4554-805B-13283454C310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4E6270C-AD24-4162-8C6B-43DE7FA13721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A4D2CB-C85C-4668-BCF6-C0E21C3875AB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944200-D8AE-4E6A-939D-C1DCCDA695F1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7EC0A2B-9796-44E2-BAB9-3B017BE3C93C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19BD126-F1D4-4205-B96C-7A21E0F7697D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ACB1C35-F595-4338-AE90-C72A440F8141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4BD5DBC-76B0-4E7B-B5EC-A873E7D1C3B1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59ABEC0-C594-4EED-8E97-515626E0712C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710D9A6-567A-4BBD-BB02-A44820B58EB4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7987263-C7C8-45C8-A4D0-1F9FC8D36E47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717245-BCF1-4307-A975-81EED4FA2E06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63B64BA-63EC-4341-9610-C66BF60716FE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A6FC406-CF5A-445F-BE69-CD370A209E91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4FA1810-15EC-4C5A-AD0F-495C5EC7EA1E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5265779-1BBF-488E-A791-0FD501B81753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2876B31-6B73-465D-8B19-8E2ADF7B6D0E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90AB64C-6BFA-472D-AB65-5D49C60D3DBE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1CE77504-532A-4DF0-B2C2-4A2757F4FB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840" y="422910"/>
            <a:ext cx="5767346" cy="5971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7ECF6BC0-0A87-4F68-BE22-22402861C7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C7416-E738-44BE-B122-DEB871223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377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Image w/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778394AC-D6DA-4DD4-AB46-4365FB3BE9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349AE0C-B599-425B-BB56-B308E39A28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8461828" cy="5668664"/>
          </a:xfrm>
          <a:custGeom>
            <a:avLst/>
            <a:gdLst>
              <a:gd name="connsiteX0" fmla="*/ 0 w 8461828"/>
              <a:gd name="connsiteY0" fmla="*/ 0 h 5668664"/>
              <a:gd name="connsiteX1" fmla="*/ 8339486 w 8461828"/>
              <a:gd name="connsiteY1" fmla="*/ 0 h 5668664"/>
              <a:gd name="connsiteX2" fmla="*/ 8367006 w 8461828"/>
              <a:gd name="connsiteY2" fmla="*/ 118024 h 5668664"/>
              <a:gd name="connsiteX3" fmla="*/ 8461828 w 8461828"/>
              <a:gd name="connsiteY3" fmla="*/ 1049039 h 5668664"/>
              <a:gd name="connsiteX4" fmla="*/ 3794578 w 8461828"/>
              <a:gd name="connsiteY4" fmla="*/ 5668664 h 5668664"/>
              <a:gd name="connsiteX5" fmla="*/ 193101 w 8461828"/>
              <a:gd name="connsiteY5" fmla="*/ 3987549 h 5668664"/>
              <a:gd name="connsiteX6" fmla="*/ 0 w 8461828"/>
              <a:gd name="connsiteY6" fmla="*/ 3731954 h 566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1828" h="5668664">
                <a:moveTo>
                  <a:pt x="0" y="0"/>
                </a:moveTo>
                <a:lnTo>
                  <a:pt x="8339486" y="0"/>
                </a:lnTo>
                <a:lnTo>
                  <a:pt x="8367006" y="118024"/>
                </a:lnTo>
                <a:cubicBezTo>
                  <a:pt x="8429178" y="418750"/>
                  <a:pt x="8461828" y="730121"/>
                  <a:pt x="8461828" y="1049039"/>
                </a:cubicBezTo>
                <a:cubicBezTo>
                  <a:pt x="8461828" y="3600387"/>
                  <a:pt x="6372229" y="5668664"/>
                  <a:pt x="3794578" y="5668664"/>
                </a:cubicBezTo>
                <a:cubicBezTo>
                  <a:pt x="2344650" y="5668664"/>
                  <a:pt x="1049144" y="5014248"/>
                  <a:pt x="193101" y="3987549"/>
                </a:cubicBezTo>
                <a:lnTo>
                  <a:pt x="0" y="3731954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AF0288-7C39-46B7-97CF-FB6A862704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840" y="422910"/>
            <a:ext cx="7084060" cy="5971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962A3A-6A7F-465D-9B20-E1C76F8D8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C935B20-9D02-4D31-AC23-58E1FEADFDB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" y="1189335"/>
            <a:ext cx="8454671" cy="991889"/>
          </a:xfrm>
          <a:custGeom>
            <a:avLst/>
            <a:gdLst>
              <a:gd name="connsiteX0" fmla="*/ 0 w 8454671"/>
              <a:gd name="connsiteY0" fmla="*/ 0 h 991889"/>
              <a:gd name="connsiteX1" fmla="*/ 8454671 w 8454671"/>
              <a:gd name="connsiteY1" fmla="*/ 0 h 991889"/>
              <a:gd name="connsiteX2" fmla="*/ 8437732 w 8454671"/>
              <a:gd name="connsiteY2" fmla="*/ 332034 h 991889"/>
              <a:gd name="connsiteX3" fmla="*/ 8367006 w 8454671"/>
              <a:gd name="connsiteY3" fmla="*/ 790720 h 991889"/>
              <a:gd name="connsiteX4" fmla="*/ 8314747 w 8454671"/>
              <a:gd name="connsiteY4" fmla="*/ 991889 h 991889"/>
              <a:gd name="connsiteX5" fmla="*/ 0 w 8454671"/>
              <a:gd name="connsiteY5" fmla="*/ 991889 h 99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4671" h="991889">
                <a:moveTo>
                  <a:pt x="0" y="0"/>
                </a:moveTo>
                <a:lnTo>
                  <a:pt x="8454671" y="0"/>
                </a:lnTo>
                <a:lnTo>
                  <a:pt x="8437732" y="332034"/>
                </a:lnTo>
                <a:cubicBezTo>
                  <a:pt x="8421798" y="487332"/>
                  <a:pt x="8398092" y="640356"/>
                  <a:pt x="8367006" y="790720"/>
                </a:cubicBezTo>
                <a:lnTo>
                  <a:pt x="8314747" y="991889"/>
                </a:lnTo>
                <a:lnTo>
                  <a:pt x="0" y="991889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1405676D-B57F-4F7F-8C40-B863F087CD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28071" y="1442921"/>
            <a:ext cx="1829441" cy="618450"/>
          </a:xfrm>
        </p:spPr>
        <p:txBody>
          <a:bodyPr anchor="ctr"/>
          <a:lstStyle>
            <a:lvl1pPr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Enter phone </a:t>
            </a:r>
            <a:br>
              <a:rPr lang="en-US" dirty="0"/>
            </a:br>
            <a:r>
              <a:rPr lang="en-US" dirty="0"/>
              <a:t>number here. </a:t>
            </a:r>
            <a:endParaRPr lang="en-GB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CF8C6DC7-681C-4062-917E-1708F20BEA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75991" y="1442921"/>
            <a:ext cx="3601092" cy="618450"/>
          </a:xfrm>
        </p:spPr>
        <p:txBody>
          <a:bodyPr anchor="ctr"/>
          <a:lstStyle>
            <a:lvl1pPr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Enter e-mail address here. </a:t>
            </a:r>
            <a:endParaRPr lang="en-GB" dirty="0"/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80C91A22-5477-4280-91BC-4316CE33C6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63634" y="2542806"/>
            <a:ext cx="3091504" cy="480656"/>
          </a:xfrm>
        </p:spPr>
        <p:txBody>
          <a:bodyPr anchor="ctr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A5B39FC2-4F1F-41DD-9521-79EBEEC720F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63634" y="3433241"/>
            <a:ext cx="3091504" cy="480656"/>
          </a:xfrm>
        </p:spPr>
        <p:txBody>
          <a:bodyPr anchor="ctr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78A89645-05C8-4429-ACFF-8CD8BB6F46B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85698" y="3433241"/>
            <a:ext cx="2451422" cy="480656"/>
          </a:xfrm>
        </p:spPr>
        <p:txBody>
          <a:bodyPr anchor="ctr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FC419B2B-7F02-4E35-A9BE-6788C92407C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85698" y="2542806"/>
            <a:ext cx="2451422" cy="480656"/>
          </a:xfrm>
        </p:spPr>
        <p:txBody>
          <a:bodyPr anchor="ctr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08FEFAD1-7470-417F-8216-FE73BAAF7B9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5252" y="1526381"/>
            <a:ext cx="453242" cy="453724"/>
          </a:xfrm>
          <a:custGeom>
            <a:avLst/>
            <a:gdLst>
              <a:gd name="connsiteX0" fmla="*/ 0 w 453242"/>
              <a:gd name="connsiteY0" fmla="*/ 0 h 453724"/>
              <a:gd name="connsiteX1" fmla="*/ 453242 w 453242"/>
              <a:gd name="connsiteY1" fmla="*/ 0 h 453724"/>
              <a:gd name="connsiteX2" fmla="*/ 453242 w 453242"/>
              <a:gd name="connsiteY2" fmla="*/ 453724 h 453724"/>
              <a:gd name="connsiteX3" fmla="*/ 0 w 453242"/>
              <a:gd name="connsiteY3" fmla="*/ 453724 h 453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242" h="453724">
                <a:moveTo>
                  <a:pt x="0" y="0"/>
                </a:moveTo>
                <a:lnTo>
                  <a:pt x="453242" y="0"/>
                </a:lnTo>
                <a:lnTo>
                  <a:pt x="453242" y="453724"/>
                </a:lnTo>
                <a:lnTo>
                  <a:pt x="0" y="4537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5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the icon to insert an icon</a:t>
            </a:r>
            <a:endParaRPr lang="en-GB" dirty="0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DA48F9C3-85C0-4854-A560-65532277296C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083172" y="1526381"/>
            <a:ext cx="453242" cy="453724"/>
          </a:xfrm>
          <a:custGeom>
            <a:avLst/>
            <a:gdLst>
              <a:gd name="connsiteX0" fmla="*/ 0 w 453242"/>
              <a:gd name="connsiteY0" fmla="*/ 0 h 453724"/>
              <a:gd name="connsiteX1" fmla="*/ 453242 w 453242"/>
              <a:gd name="connsiteY1" fmla="*/ 0 h 453724"/>
              <a:gd name="connsiteX2" fmla="*/ 453242 w 453242"/>
              <a:gd name="connsiteY2" fmla="*/ 453724 h 453724"/>
              <a:gd name="connsiteX3" fmla="*/ 0 w 453242"/>
              <a:gd name="connsiteY3" fmla="*/ 453724 h 453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242" h="453724">
                <a:moveTo>
                  <a:pt x="0" y="0"/>
                </a:moveTo>
                <a:lnTo>
                  <a:pt x="453242" y="0"/>
                </a:lnTo>
                <a:lnTo>
                  <a:pt x="453242" y="453724"/>
                </a:lnTo>
                <a:lnTo>
                  <a:pt x="0" y="4537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5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the icon to insert an icon</a:t>
            </a:r>
            <a:endParaRPr lang="en-GB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EA5EA3D-B825-4346-B55B-2CDCB279FB31}"/>
              </a:ext>
            </a:extLst>
          </p:cNvPr>
          <p:cNvGrpSpPr/>
          <p:nvPr userDrawn="1"/>
        </p:nvGrpSpPr>
        <p:grpSpPr>
          <a:xfrm>
            <a:off x="-3939355" y="0"/>
            <a:ext cx="3999679" cy="5088733"/>
            <a:chOff x="838198" y="1150068"/>
            <a:chExt cx="3999679" cy="5088733"/>
          </a:xfrm>
          <a:solidFill>
            <a:schemeClr val="tx1"/>
          </a:solidFill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7B9A99F-EF13-4C10-A3C8-D1FD50DED665}"/>
                </a:ext>
              </a:extLst>
            </p:cNvPr>
            <p:cNvSpPr/>
            <p:nvPr/>
          </p:nvSpPr>
          <p:spPr>
            <a:xfrm>
              <a:off x="838200" y="1150068"/>
              <a:ext cx="3888000" cy="5088733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4969F1E-2F76-4100-A867-7E0C963BD26B}"/>
                </a:ext>
              </a:extLst>
            </p:cNvPr>
            <p:cNvSpPr txBox="1"/>
            <p:nvPr/>
          </p:nvSpPr>
          <p:spPr>
            <a:xfrm>
              <a:off x="838200" y="1150070"/>
              <a:ext cx="38917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 </a:t>
              </a:r>
              <a:br>
                <a:rPr lang="en-GB" dirty="0">
                  <a:solidFill>
                    <a:srgbClr val="333333"/>
                  </a:solidFill>
                  <a:latin typeface="+mj-lt"/>
                </a:rPr>
              </a:br>
              <a:r>
                <a:rPr lang="en-GB" dirty="0">
                  <a:solidFill>
                    <a:srgbClr val="333333"/>
                  </a:solidFill>
                  <a:latin typeface="+mj-lt"/>
                </a:rPr>
                <a:t>background in a placeholder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5B8DEEC-659A-44B0-B3AE-6F46F81FA207}"/>
                </a:ext>
              </a:extLst>
            </p:cNvPr>
            <p:cNvSpPr/>
            <p:nvPr/>
          </p:nvSpPr>
          <p:spPr>
            <a:xfrm>
              <a:off x="838199" y="1817613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EA082B2-86B9-4420-AD71-4A7CE9007C4F}"/>
                </a:ext>
              </a:extLst>
            </p:cNvPr>
            <p:cNvSpPr txBox="1"/>
            <p:nvPr/>
          </p:nvSpPr>
          <p:spPr>
            <a:xfrm>
              <a:off x="838199" y="3601614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C4C4878-9B9C-4F83-9F03-8EEEB6293F80}"/>
                </a:ext>
              </a:extLst>
            </p:cNvPr>
            <p:cNvSpPr txBox="1"/>
            <p:nvPr/>
          </p:nvSpPr>
          <p:spPr>
            <a:xfrm>
              <a:off x="838199" y="4351501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925F4C6-62B5-4DFD-9275-86DF1E04E083}"/>
                </a:ext>
              </a:extLst>
            </p:cNvPr>
            <p:cNvSpPr txBox="1"/>
            <p:nvPr/>
          </p:nvSpPr>
          <p:spPr>
            <a:xfrm>
              <a:off x="838199" y="4884585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64D14AC-5519-411B-B621-691DCB975F03}"/>
                </a:ext>
              </a:extLst>
            </p:cNvPr>
            <p:cNvSpPr txBox="1"/>
            <p:nvPr/>
          </p:nvSpPr>
          <p:spPr>
            <a:xfrm>
              <a:off x="838199" y="5628018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Once you are happy with your image, right click on it and select ‘</a:t>
              </a:r>
              <a:r>
                <a:rPr lang="en-GB" sz="1400" b="1" dirty="0">
                  <a:solidFill>
                    <a:srgbClr val="333333"/>
                  </a:solidFill>
                </a:rPr>
                <a:t>Send to back</a:t>
              </a:r>
              <a:r>
                <a:rPr lang="en-GB" sz="1400" dirty="0">
                  <a:solidFill>
                    <a:srgbClr val="333333"/>
                  </a:solidFill>
                </a:rPr>
                <a:t>’.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6058076-D362-42E3-8A7F-0240A4CC9550}"/>
                </a:ext>
              </a:extLst>
            </p:cNvPr>
            <p:cNvSpPr txBox="1"/>
            <p:nvPr/>
          </p:nvSpPr>
          <p:spPr>
            <a:xfrm>
              <a:off x="838198" y="1984489"/>
              <a:ext cx="399967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On this slide you will need to insert </a:t>
              </a:r>
              <a:br>
                <a:rPr lang="en-GB" sz="1400" b="1" dirty="0">
                  <a:solidFill>
                    <a:srgbClr val="333333"/>
                  </a:solidFill>
                </a:rPr>
              </a:br>
              <a:r>
                <a:rPr lang="en-GB" sz="1400" b="1" dirty="0">
                  <a:solidFill>
                    <a:srgbClr val="333333"/>
                  </a:solidFill>
                </a:rPr>
                <a:t>an image into the large picture placeholder first.</a:t>
              </a:r>
            </a:p>
            <a:p>
              <a:r>
                <a:rPr lang="en-GB" sz="1400" dirty="0">
                  <a:solidFill>
                    <a:srgbClr val="333333"/>
                  </a:solidFill>
                </a:rPr>
                <a:t>Once you’ve inserted an image,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following the instructions below,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you can then </a:t>
              </a:r>
              <a:r>
                <a:rPr lang="en-GB" sz="1400" dirty="0">
                  <a:solidFill>
                    <a:schemeClr val="accent1"/>
                  </a:solidFill>
                </a:rPr>
                <a:t>enter text in the placeholders.</a:t>
              </a:r>
              <a:endParaRPr lang="en-GB"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198E9D-3AE9-43EC-ACC4-5B256FD30FAB}"/>
                </a:ext>
              </a:extLst>
            </p:cNvPr>
            <p:cNvSpPr/>
            <p:nvPr/>
          </p:nvSpPr>
          <p:spPr>
            <a:xfrm>
              <a:off x="838199" y="3464538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</p:grp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74544CE5-2265-4F53-BFD7-BBF62250D71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12766" y="2481332"/>
            <a:ext cx="602962" cy="603604"/>
          </a:xfrm>
          <a:prstGeom prst="ellipse">
            <a:avLst/>
          </a:prstGeom>
          <a:solidFill>
            <a:schemeClr val="tx2"/>
          </a:solidFill>
        </p:spPr>
        <p:txBody>
          <a:bodyPr wrap="square" anchor="ctr">
            <a:noAutofit/>
          </a:bodyPr>
          <a:lstStyle>
            <a:lvl1pPr algn="ctr">
              <a:defRPr sz="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the icon to insert </a:t>
            </a:r>
            <a:br>
              <a:rPr lang="en-US" dirty="0"/>
            </a:br>
            <a:r>
              <a:rPr lang="en-US" dirty="0"/>
              <a:t>a logo</a:t>
            </a:r>
            <a:endParaRPr lang="en-GB" dirty="0"/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3D2E5DC3-18ED-45F6-B6A2-0B637EC36AF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334830" y="2481332"/>
            <a:ext cx="602962" cy="603604"/>
          </a:xfrm>
          <a:prstGeom prst="ellipse">
            <a:avLst/>
          </a:prstGeom>
          <a:solidFill>
            <a:schemeClr val="tx2"/>
          </a:solidFill>
        </p:spPr>
        <p:txBody>
          <a:bodyPr wrap="square" anchor="ctr">
            <a:noAutofit/>
          </a:bodyPr>
          <a:lstStyle>
            <a:lvl1pPr algn="ctr">
              <a:defRPr sz="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the icon to insert </a:t>
            </a:r>
            <a:br>
              <a:rPr lang="en-US" dirty="0"/>
            </a:br>
            <a:r>
              <a:rPr lang="en-US" dirty="0"/>
              <a:t>a logo</a:t>
            </a:r>
            <a:endParaRPr lang="en-GB" dirty="0"/>
          </a:p>
        </p:txBody>
      </p:sp>
      <p:sp>
        <p:nvSpPr>
          <p:cNvPr id="62" name="Picture Placeholder 61">
            <a:extLst>
              <a:ext uri="{FF2B5EF4-FFF2-40B4-BE49-F238E27FC236}">
                <a16:creationId xmlns:a16="http://schemas.microsoft.com/office/drawing/2014/main" id="{9565B04C-01DC-4209-83EC-FB359EEEF3C9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12766" y="3371767"/>
            <a:ext cx="602962" cy="603604"/>
          </a:xfrm>
          <a:prstGeom prst="ellipse">
            <a:avLst/>
          </a:prstGeom>
          <a:solidFill>
            <a:schemeClr val="tx2"/>
          </a:solidFill>
        </p:spPr>
        <p:txBody>
          <a:bodyPr wrap="square" anchor="ctr">
            <a:noAutofit/>
          </a:bodyPr>
          <a:lstStyle>
            <a:lvl1pPr algn="ctr">
              <a:defRPr sz="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the icon to insert </a:t>
            </a:r>
            <a:br>
              <a:rPr lang="en-US" dirty="0"/>
            </a:br>
            <a:r>
              <a:rPr lang="en-US" dirty="0"/>
              <a:t>a logo</a:t>
            </a:r>
            <a:endParaRPr lang="en-GB" dirty="0"/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73F98675-F8D5-41AE-A8A4-ED28DE32F3E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4334830" y="3371767"/>
            <a:ext cx="602962" cy="603604"/>
          </a:xfrm>
          <a:prstGeom prst="ellipse">
            <a:avLst/>
          </a:prstGeom>
          <a:solidFill>
            <a:schemeClr val="tx2"/>
          </a:solidFill>
        </p:spPr>
        <p:txBody>
          <a:bodyPr wrap="square" anchor="ctr">
            <a:noAutofit/>
          </a:bodyPr>
          <a:lstStyle>
            <a:lvl1pPr algn="ctr">
              <a:defRPr sz="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the icon to insert </a:t>
            </a:r>
            <a:br>
              <a:rPr lang="en-US" dirty="0"/>
            </a:br>
            <a:r>
              <a:rPr lang="en-US" dirty="0"/>
              <a:t>a logo</a:t>
            </a:r>
            <a:endParaRPr lang="en-GB" dirty="0"/>
          </a:p>
        </p:txBody>
      </p:sp>
      <p:sp>
        <p:nvSpPr>
          <p:cNvPr id="42" name="Picture Placeholder 11">
            <a:extLst>
              <a:ext uri="{FF2B5EF4-FFF2-40B4-BE49-F238E27FC236}">
                <a16:creationId xmlns:a16="http://schemas.microsoft.com/office/drawing/2014/main" id="{9AB88669-E2C0-41BC-A246-94C30995569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lang="en-US" dirty="0"/>
              <a:t>Click the icon to insert an image, </a:t>
            </a:r>
            <a:br>
              <a:rPr lang="en-US" dirty="0"/>
            </a:br>
            <a:r>
              <a:rPr lang="en-US" dirty="0"/>
              <a:t>then right click &gt; send to back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115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allery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AF5310-B4D4-4AC6-B78B-D4CCB2A4A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006F569-6532-4E2C-BBAD-EB4633B4C12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2469" y="476249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0A4EFF83-45FB-452A-ABE9-69E70970DF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432176" y="476249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EBA3782B-8ED6-440B-B5A0-B7CD60752FD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61882" y="476249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 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076BD20-AB52-47B5-8E2D-1A15E3B1B6A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891588" y="476249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7ECE3C55-7CAC-4302-AA1F-D7C358C5BFE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2469" y="2347456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DC4C91D4-B60B-49D4-B1CD-E177660E2C5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32176" y="2347456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 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5CED2DC0-167C-40B5-AAFE-74A016C43FC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61882" y="2347456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468C944-CCA2-4A01-A860-478D6277EF3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891588" y="2347456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E99C303C-FC21-4704-B563-8B924CF2C8C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02469" y="4218663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 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991739C-F504-41D9-8328-280B4FD0142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32176" y="4218663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CE0A9466-BB2D-4A45-86BC-ACA7249F432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161882" y="4218663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E3B3C114-A7A4-4EE1-A990-88504B55035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891588" y="4218663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 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E41D334-A29B-452C-B850-EC308EAA3744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AF3EB2E-27C7-4D5A-AD67-91AC8918B626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C9B5E1E-B4AE-4A0B-8B62-5CAB0D964ED8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AB9DB8-B6EC-4D56-8476-CF5AB34ECF2F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524A660-98F5-4479-8D07-F81741C2FD93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7E66915-0E0A-48A2-8C62-BEFE66349740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297FC22-4FD4-4D93-BE76-F85932696A54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C3EC4A4-07CA-4632-B94D-9606A1653E88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61D9841-393E-421B-8CE3-11FE976DDB73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A7781E5-D122-492C-8116-5603C575FBD2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F6DE5A4-C8CF-4B77-88E0-9DD062BC84B1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9172960-C962-498E-9BEA-F858499A12B9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FB6101D-988D-46FE-8FDE-4C856E22EC4F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EE4B18A-E40C-4577-9812-E1D37A61123E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AE955FE-3550-4118-9672-E798B4E081A3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6D7F2A3-95A2-4E39-8719-7A43F7D74130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4A47482-F467-4E7D-BED5-197C47B63FBC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95D2DA7-F93D-4AB0-917A-ABBEEE7A3916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D1A7430-44E0-4103-9877-0778321EF610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94F4850-103F-4780-A8C9-707A12A9495B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0A668EF-A9F8-410B-8B88-4C962908F448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6FC1DE2-24C3-417A-9E5A-00542F88E739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59" name="Graphic 58">
            <a:extLst>
              <a:ext uri="{FF2B5EF4-FFF2-40B4-BE49-F238E27FC236}">
                <a16:creationId xmlns:a16="http://schemas.microsoft.com/office/drawing/2014/main" id="{BBF81D39-4135-47D5-8EA8-3A12E0A322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9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0704579-A999-4194-A872-B45A27D027AE}"/>
              </a:ext>
            </a:extLst>
          </p:cNvPr>
          <p:cNvSpPr/>
          <p:nvPr/>
        </p:nvSpPr>
        <p:spPr>
          <a:xfrm>
            <a:off x="8568305" y="836188"/>
            <a:ext cx="2980392" cy="6021812"/>
          </a:xfrm>
          <a:custGeom>
            <a:avLst/>
            <a:gdLst>
              <a:gd name="connsiteX0" fmla="*/ 1504004 w 2980392"/>
              <a:gd name="connsiteY0" fmla="*/ 1058 h 6021812"/>
              <a:gd name="connsiteX1" fmla="*/ 1659622 w 2980392"/>
              <a:gd name="connsiteY1" fmla="*/ 162938 h 6021812"/>
              <a:gd name="connsiteX2" fmla="*/ 1686563 w 2980392"/>
              <a:gd name="connsiteY2" fmla="*/ 427853 h 6021812"/>
              <a:gd name="connsiteX3" fmla="*/ 1691053 w 2980392"/>
              <a:gd name="connsiteY3" fmla="*/ 553576 h 6021812"/>
              <a:gd name="connsiteX4" fmla="*/ 1700033 w 2980392"/>
              <a:gd name="connsiteY4" fmla="*/ 980134 h 6021812"/>
              <a:gd name="connsiteX5" fmla="*/ 1700033 w 2980392"/>
              <a:gd name="connsiteY5" fmla="*/ 1254030 h 6021812"/>
              <a:gd name="connsiteX6" fmla="*/ 1700033 w 2980392"/>
              <a:gd name="connsiteY6" fmla="*/ 1267500 h 6021812"/>
              <a:gd name="connsiteX7" fmla="*/ 1749424 w 2980392"/>
              <a:gd name="connsiteY7" fmla="*/ 1415673 h 6021812"/>
              <a:gd name="connsiteX8" fmla="*/ 1762894 w 2980392"/>
              <a:gd name="connsiteY8" fmla="*/ 1361792 h 6021812"/>
              <a:gd name="connsiteX9" fmla="*/ 1771875 w 2980392"/>
              <a:gd name="connsiteY9" fmla="*/ 1325871 h 6021812"/>
              <a:gd name="connsiteX10" fmla="*/ 1785345 w 2980392"/>
              <a:gd name="connsiteY10" fmla="*/ 1267500 h 6021812"/>
              <a:gd name="connsiteX11" fmla="*/ 1825756 w 2980392"/>
              <a:gd name="connsiteY11" fmla="*/ 1105857 h 6021812"/>
              <a:gd name="connsiteX12" fmla="*/ 1920048 w 2980392"/>
              <a:gd name="connsiteY12" fmla="*/ 679298 h 6021812"/>
              <a:gd name="connsiteX13" fmla="*/ 2027810 w 2980392"/>
              <a:gd name="connsiteY13" fmla="*/ 364992 h 6021812"/>
              <a:gd name="connsiteX14" fmla="*/ 2189453 w 2980392"/>
              <a:gd name="connsiteY14" fmla="*/ 252740 h 6021812"/>
              <a:gd name="connsiteX15" fmla="*/ 2220884 w 2980392"/>
              <a:gd name="connsiteY15" fmla="*/ 261720 h 6021812"/>
              <a:gd name="connsiteX16" fmla="*/ 2346606 w 2980392"/>
              <a:gd name="connsiteY16" fmla="*/ 400913 h 6021812"/>
              <a:gd name="connsiteX17" fmla="*/ 2324156 w 2980392"/>
              <a:gd name="connsiteY17" fmla="*/ 643378 h 6021812"/>
              <a:gd name="connsiteX18" fmla="*/ 2306195 w 2980392"/>
              <a:gd name="connsiteY18" fmla="*/ 697259 h 6021812"/>
              <a:gd name="connsiteX19" fmla="*/ 2270275 w 2980392"/>
              <a:gd name="connsiteY19" fmla="*/ 876862 h 6021812"/>
              <a:gd name="connsiteX20" fmla="*/ 2225374 w 2980392"/>
              <a:gd name="connsiteY20" fmla="*/ 1092386 h 6021812"/>
              <a:gd name="connsiteX21" fmla="*/ 2171493 w 2980392"/>
              <a:gd name="connsiteY21" fmla="*/ 1433633 h 6021812"/>
              <a:gd name="connsiteX22" fmla="*/ 2171493 w 2980392"/>
              <a:gd name="connsiteY22" fmla="*/ 1465064 h 6021812"/>
              <a:gd name="connsiteX23" fmla="*/ 2247824 w 2980392"/>
              <a:gd name="connsiteY23" fmla="*/ 1366282 h 6021812"/>
              <a:gd name="connsiteX24" fmla="*/ 2409467 w 2980392"/>
              <a:gd name="connsiteY24" fmla="*/ 1132797 h 6021812"/>
              <a:gd name="connsiteX25" fmla="*/ 2683363 w 2980392"/>
              <a:gd name="connsiteY25" fmla="*/ 782570 h 6021812"/>
              <a:gd name="connsiteX26" fmla="*/ 2907867 w 2980392"/>
              <a:gd name="connsiteY26" fmla="*/ 782570 h 6021812"/>
              <a:gd name="connsiteX27" fmla="*/ 2952768 w 2980392"/>
              <a:gd name="connsiteY27" fmla="*/ 998095 h 6021812"/>
              <a:gd name="connsiteX28" fmla="*/ 2871947 w 2980392"/>
              <a:gd name="connsiteY28" fmla="*/ 1141777 h 6021812"/>
              <a:gd name="connsiteX29" fmla="*/ 2773165 w 2980392"/>
              <a:gd name="connsiteY29" fmla="*/ 1307911 h 6021812"/>
              <a:gd name="connsiteX30" fmla="*/ 2557640 w 2980392"/>
              <a:gd name="connsiteY30" fmla="*/ 1738959 h 6021812"/>
              <a:gd name="connsiteX31" fmla="*/ 2490289 w 2980392"/>
              <a:gd name="connsiteY31" fmla="*/ 2116127 h 6021812"/>
              <a:gd name="connsiteX32" fmla="*/ 2481309 w 2980392"/>
              <a:gd name="connsiteY32" fmla="*/ 2201438 h 6021812"/>
              <a:gd name="connsiteX33" fmla="*/ 2454368 w 2980392"/>
              <a:gd name="connsiteY33" fmla="*/ 2349611 h 6021812"/>
              <a:gd name="connsiteX34" fmla="*/ 2422938 w 2980392"/>
              <a:gd name="connsiteY34" fmla="*/ 2551665 h 6021812"/>
              <a:gd name="connsiteX35" fmla="*/ 2256804 w 2980392"/>
              <a:gd name="connsiteY35" fmla="*/ 3148847 h 6021812"/>
              <a:gd name="connsiteX36" fmla="*/ 2238844 w 2980392"/>
              <a:gd name="connsiteY36" fmla="*/ 3175788 h 6021812"/>
              <a:gd name="connsiteX37" fmla="*/ 2211903 w 2980392"/>
              <a:gd name="connsiteY37" fmla="*/ 3256609 h 6021812"/>
              <a:gd name="connsiteX38" fmla="*/ 2229864 w 2980392"/>
              <a:gd name="connsiteY38" fmla="*/ 3386822 h 6021812"/>
              <a:gd name="connsiteX39" fmla="*/ 2234354 w 2980392"/>
              <a:gd name="connsiteY39" fmla="*/ 3454173 h 6021812"/>
              <a:gd name="connsiteX40" fmla="*/ 2252314 w 2980392"/>
              <a:gd name="connsiteY40" fmla="*/ 3701128 h 6021812"/>
              <a:gd name="connsiteX41" fmla="*/ 2152970 w 2980392"/>
              <a:gd name="connsiteY41" fmla="*/ 6018342 h 6021812"/>
              <a:gd name="connsiteX42" fmla="*/ 2152922 w 2980392"/>
              <a:gd name="connsiteY42" fmla="*/ 6021812 h 6021812"/>
              <a:gd name="connsiteX43" fmla="*/ 994388 w 2980392"/>
              <a:gd name="connsiteY43" fmla="*/ 6021812 h 6021812"/>
              <a:gd name="connsiteX44" fmla="*/ 1002801 w 2980392"/>
              <a:gd name="connsiteY44" fmla="*/ 5899243 h 6021812"/>
              <a:gd name="connsiteX45" fmla="*/ 1120812 w 2980392"/>
              <a:gd name="connsiteY45" fmla="*/ 3665207 h 6021812"/>
              <a:gd name="connsiteX46" fmla="*/ 1120812 w 2980392"/>
              <a:gd name="connsiteY46" fmla="*/ 3651737 h 6021812"/>
              <a:gd name="connsiteX47" fmla="*/ 1120812 w 2980392"/>
              <a:gd name="connsiteY47" fmla="*/ 3602346 h 6021812"/>
              <a:gd name="connsiteX48" fmla="*/ 1075911 w 2980392"/>
              <a:gd name="connsiteY48" fmla="*/ 3319470 h 6021812"/>
              <a:gd name="connsiteX49" fmla="*/ 1080401 w 2980392"/>
              <a:gd name="connsiteY49" fmla="*/ 3252119 h 6021812"/>
              <a:gd name="connsiteX50" fmla="*/ 1102851 w 2980392"/>
              <a:gd name="connsiteY50" fmla="*/ 3202728 h 6021812"/>
              <a:gd name="connsiteX51" fmla="*/ 1035500 w 2980392"/>
              <a:gd name="connsiteY51" fmla="*/ 3148847 h 6021812"/>
              <a:gd name="connsiteX52" fmla="*/ 1026520 w 2980392"/>
              <a:gd name="connsiteY52" fmla="*/ 3144357 h 6021812"/>
              <a:gd name="connsiteX53" fmla="*/ 685273 w 2980392"/>
              <a:gd name="connsiteY53" fmla="*/ 2744739 h 6021812"/>
              <a:gd name="connsiteX54" fmla="*/ 101561 w 2980392"/>
              <a:gd name="connsiteY54" fmla="*/ 1994894 h 6021812"/>
              <a:gd name="connsiteX55" fmla="*/ 2779 w 2980392"/>
              <a:gd name="connsiteY55" fmla="*/ 1824271 h 6021812"/>
              <a:gd name="connsiteX56" fmla="*/ 141972 w 2980392"/>
              <a:gd name="connsiteY56" fmla="*/ 1694058 h 6021812"/>
              <a:gd name="connsiteX57" fmla="*/ 730174 w 2980392"/>
              <a:gd name="connsiteY57" fmla="*/ 1905092 h 6021812"/>
              <a:gd name="connsiteX58" fmla="*/ 878347 w 2980392"/>
              <a:gd name="connsiteY58" fmla="*/ 2044285 h 6021812"/>
              <a:gd name="connsiteX59" fmla="*/ 914268 w 2980392"/>
              <a:gd name="connsiteY59" fmla="*/ 1994894 h 6021812"/>
              <a:gd name="connsiteX60" fmla="*/ 918758 w 2980392"/>
              <a:gd name="connsiteY60" fmla="*/ 1967954 h 6021812"/>
              <a:gd name="connsiteX61" fmla="*/ 914268 w 2980392"/>
              <a:gd name="connsiteY61" fmla="*/ 1765900 h 6021812"/>
              <a:gd name="connsiteX62" fmla="*/ 707723 w 2980392"/>
              <a:gd name="connsiteY62" fmla="*/ 1020545 h 6021812"/>
              <a:gd name="connsiteX63" fmla="*/ 662823 w 2980392"/>
              <a:gd name="connsiteY63" fmla="*/ 885842 h 6021812"/>
              <a:gd name="connsiteX64" fmla="*/ 608941 w 2980392"/>
              <a:gd name="connsiteY64" fmla="*/ 593987 h 6021812"/>
              <a:gd name="connsiteX65" fmla="*/ 613432 w 2980392"/>
              <a:gd name="connsiteY65" fmla="*/ 585006 h 6021812"/>
              <a:gd name="connsiteX66" fmla="*/ 748134 w 2980392"/>
              <a:gd name="connsiteY66" fmla="*/ 450304 h 6021812"/>
              <a:gd name="connsiteX67" fmla="*/ 963659 w 2980392"/>
              <a:gd name="connsiteY67" fmla="*/ 553576 h 6021812"/>
              <a:gd name="connsiteX68" fmla="*/ 995089 w 2980392"/>
              <a:gd name="connsiteY68" fmla="*/ 656848 h 6021812"/>
              <a:gd name="connsiteX69" fmla="*/ 1008559 w 2980392"/>
              <a:gd name="connsiteY69" fmla="*/ 715219 h 6021812"/>
              <a:gd name="connsiteX70" fmla="*/ 1201633 w 2980392"/>
              <a:gd name="connsiteY70" fmla="*/ 1474044 h 6021812"/>
              <a:gd name="connsiteX71" fmla="*/ 1206123 w 2980392"/>
              <a:gd name="connsiteY71" fmla="*/ 1496494 h 6021812"/>
              <a:gd name="connsiteX72" fmla="*/ 1237554 w 2980392"/>
              <a:gd name="connsiteY72" fmla="*/ 1572826 h 6021812"/>
              <a:gd name="connsiteX73" fmla="*/ 1260004 w 2980392"/>
              <a:gd name="connsiteY73" fmla="*/ 1514455 h 6021812"/>
              <a:gd name="connsiteX74" fmla="*/ 1264495 w 2980392"/>
              <a:gd name="connsiteY74" fmla="*/ 1069936 h 6021812"/>
              <a:gd name="connsiteX75" fmla="*/ 1260004 w 2980392"/>
              <a:gd name="connsiteY75" fmla="*/ 760120 h 6021812"/>
              <a:gd name="connsiteX76" fmla="*/ 1242044 w 2980392"/>
              <a:gd name="connsiteY76" fmla="*/ 212329 h 6021812"/>
              <a:gd name="connsiteX77" fmla="*/ 1457568 w 2980392"/>
              <a:gd name="connsiteY77" fmla="*/ 1295 h 6021812"/>
              <a:gd name="connsiteX78" fmla="*/ 1504004 w 2980392"/>
              <a:gd name="connsiteY78" fmla="*/ 1058 h 602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2980392" h="6021812">
                <a:moveTo>
                  <a:pt x="1504004" y="1058"/>
                </a:moveTo>
                <a:cubicBezTo>
                  <a:pt x="1603145" y="11188"/>
                  <a:pt x="1639978" y="92220"/>
                  <a:pt x="1659622" y="162938"/>
                </a:cubicBezTo>
                <a:cubicBezTo>
                  <a:pt x="1682073" y="252740"/>
                  <a:pt x="1686563" y="342542"/>
                  <a:pt x="1686563" y="427853"/>
                </a:cubicBezTo>
                <a:cubicBezTo>
                  <a:pt x="1686563" y="468264"/>
                  <a:pt x="1686563" y="513165"/>
                  <a:pt x="1691053" y="553576"/>
                </a:cubicBezTo>
                <a:cubicBezTo>
                  <a:pt x="1704523" y="697259"/>
                  <a:pt x="1700033" y="840941"/>
                  <a:pt x="1700033" y="980134"/>
                </a:cubicBezTo>
                <a:cubicBezTo>
                  <a:pt x="1700033" y="1069936"/>
                  <a:pt x="1695543" y="1164228"/>
                  <a:pt x="1700033" y="1254030"/>
                </a:cubicBezTo>
                <a:lnTo>
                  <a:pt x="1700033" y="1267500"/>
                </a:lnTo>
                <a:cubicBezTo>
                  <a:pt x="1700033" y="1334851"/>
                  <a:pt x="1704523" y="1384242"/>
                  <a:pt x="1749424" y="1415673"/>
                </a:cubicBezTo>
                <a:cubicBezTo>
                  <a:pt x="1758404" y="1397712"/>
                  <a:pt x="1758404" y="1379752"/>
                  <a:pt x="1762894" y="1361792"/>
                </a:cubicBezTo>
                <a:cubicBezTo>
                  <a:pt x="1767385" y="1348321"/>
                  <a:pt x="1767385" y="1339341"/>
                  <a:pt x="1771875" y="1325871"/>
                </a:cubicBezTo>
                <a:lnTo>
                  <a:pt x="1785345" y="1267500"/>
                </a:lnTo>
                <a:cubicBezTo>
                  <a:pt x="1798815" y="1213619"/>
                  <a:pt x="1816775" y="1146267"/>
                  <a:pt x="1825756" y="1105857"/>
                </a:cubicBezTo>
                <a:cubicBezTo>
                  <a:pt x="1861676" y="944214"/>
                  <a:pt x="1884127" y="840941"/>
                  <a:pt x="1920048" y="679298"/>
                </a:cubicBezTo>
                <a:cubicBezTo>
                  <a:pt x="1942498" y="585006"/>
                  <a:pt x="1969439" y="468264"/>
                  <a:pt x="2027810" y="364992"/>
                </a:cubicBezTo>
                <a:cubicBezTo>
                  <a:pt x="2072711" y="284170"/>
                  <a:pt x="2131082" y="234780"/>
                  <a:pt x="2189453" y="252740"/>
                </a:cubicBezTo>
                <a:cubicBezTo>
                  <a:pt x="2202923" y="257230"/>
                  <a:pt x="2211903" y="257230"/>
                  <a:pt x="2220884" y="261720"/>
                </a:cubicBezTo>
                <a:cubicBezTo>
                  <a:pt x="2270275" y="275190"/>
                  <a:pt x="2319666" y="306621"/>
                  <a:pt x="2346606" y="400913"/>
                </a:cubicBezTo>
                <a:cubicBezTo>
                  <a:pt x="2373547" y="490715"/>
                  <a:pt x="2346606" y="567046"/>
                  <a:pt x="2324156" y="643378"/>
                </a:cubicBezTo>
                <a:cubicBezTo>
                  <a:pt x="2315175" y="661338"/>
                  <a:pt x="2310685" y="679298"/>
                  <a:pt x="2306195" y="697259"/>
                </a:cubicBezTo>
                <a:cubicBezTo>
                  <a:pt x="2288235" y="769100"/>
                  <a:pt x="2279255" y="818491"/>
                  <a:pt x="2270275" y="876862"/>
                </a:cubicBezTo>
                <a:cubicBezTo>
                  <a:pt x="2261294" y="939723"/>
                  <a:pt x="2252314" y="1002585"/>
                  <a:pt x="2225374" y="1092386"/>
                </a:cubicBezTo>
                <a:cubicBezTo>
                  <a:pt x="2184963" y="1177698"/>
                  <a:pt x="2175983" y="1321381"/>
                  <a:pt x="2171493" y="1433633"/>
                </a:cubicBezTo>
                <a:cubicBezTo>
                  <a:pt x="2171493" y="1442613"/>
                  <a:pt x="2171493" y="1456084"/>
                  <a:pt x="2171493" y="1465064"/>
                </a:cubicBezTo>
                <a:cubicBezTo>
                  <a:pt x="2198433" y="1433633"/>
                  <a:pt x="2220884" y="1397712"/>
                  <a:pt x="2247824" y="1366282"/>
                </a:cubicBezTo>
                <a:cubicBezTo>
                  <a:pt x="2306195" y="1289950"/>
                  <a:pt x="2364567" y="1213619"/>
                  <a:pt x="2409467" y="1132797"/>
                </a:cubicBezTo>
                <a:cubicBezTo>
                  <a:pt x="2481309" y="998095"/>
                  <a:pt x="2575601" y="881352"/>
                  <a:pt x="2683363" y="782570"/>
                </a:cubicBezTo>
                <a:cubicBezTo>
                  <a:pt x="2741734" y="728689"/>
                  <a:pt x="2849496" y="737669"/>
                  <a:pt x="2907867" y="782570"/>
                </a:cubicBezTo>
                <a:cubicBezTo>
                  <a:pt x="2984199" y="840941"/>
                  <a:pt x="3002159" y="926253"/>
                  <a:pt x="2952768" y="998095"/>
                </a:cubicBezTo>
                <a:cubicBezTo>
                  <a:pt x="2925828" y="1042995"/>
                  <a:pt x="2898887" y="1092386"/>
                  <a:pt x="2871947" y="1141777"/>
                </a:cubicBezTo>
                <a:cubicBezTo>
                  <a:pt x="2840516" y="1195658"/>
                  <a:pt x="2809085" y="1254030"/>
                  <a:pt x="2773165" y="1307911"/>
                </a:cubicBezTo>
                <a:cubicBezTo>
                  <a:pt x="2674383" y="1456084"/>
                  <a:pt x="2602541" y="1599767"/>
                  <a:pt x="2557640" y="1738959"/>
                </a:cubicBezTo>
                <a:cubicBezTo>
                  <a:pt x="2517229" y="1860192"/>
                  <a:pt x="2503759" y="1990404"/>
                  <a:pt x="2490289" y="2116127"/>
                </a:cubicBezTo>
                <a:cubicBezTo>
                  <a:pt x="2490289" y="2143067"/>
                  <a:pt x="2485799" y="2174498"/>
                  <a:pt x="2481309" y="2201438"/>
                </a:cubicBezTo>
                <a:cubicBezTo>
                  <a:pt x="2472329" y="2250829"/>
                  <a:pt x="2463349" y="2300220"/>
                  <a:pt x="2454368" y="2349611"/>
                </a:cubicBezTo>
                <a:cubicBezTo>
                  <a:pt x="2440898" y="2416963"/>
                  <a:pt x="2427428" y="2484314"/>
                  <a:pt x="2422938" y="2551665"/>
                </a:cubicBezTo>
                <a:cubicBezTo>
                  <a:pt x="2409467" y="2785150"/>
                  <a:pt x="2355586" y="2978224"/>
                  <a:pt x="2256804" y="3148847"/>
                </a:cubicBezTo>
                <a:cubicBezTo>
                  <a:pt x="2252314" y="3157827"/>
                  <a:pt x="2243334" y="3166808"/>
                  <a:pt x="2238844" y="3175788"/>
                </a:cubicBezTo>
                <a:cubicBezTo>
                  <a:pt x="2216394" y="3207218"/>
                  <a:pt x="2202923" y="3229668"/>
                  <a:pt x="2211903" y="3256609"/>
                </a:cubicBezTo>
                <a:cubicBezTo>
                  <a:pt x="2225374" y="3301510"/>
                  <a:pt x="2229864" y="3346411"/>
                  <a:pt x="2229864" y="3386822"/>
                </a:cubicBezTo>
                <a:cubicBezTo>
                  <a:pt x="2229864" y="3409272"/>
                  <a:pt x="2229864" y="3431722"/>
                  <a:pt x="2234354" y="3454173"/>
                </a:cubicBezTo>
                <a:cubicBezTo>
                  <a:pt x="2247824" y="3539485"/>
                  <a:pt x="2247824" y="3620306"/>
                  <a:pt x="2252314" y="3701128"/>
                </a:cubicBezTo>
                <a:cubicBezTo>
                  <a:pt x="2256383" y="3770303"/>
                  <a:pt x="2160886" y="5613243"/>
                  <a:pt x="2152970" y="6018342"/>
                </a:cubicBezTo>
                <a:lnTo>
                  <a:pt x="2152922" y="6021812"/>
                </a:lnTo>
                <a:lnTo>
                  <a:pt x="994388" y="6021812"/>
                </a:lnTo>
                <a:lnTo>
                  <a:pt x="1002801" y="5899243"/>
                </a:lnTo>
                <a:cubicBezTo>
                  <a:pt x="1043743" y="5273378"/>
                  <a:pt x="1120812" y="3756412"/>
                  <a:pt x="1120812" y="3665207"/>
                </a:cubicBezTo>
                <a:lnTo>
                  <a:pt x="1120812" y="3651737"/>
                </a:lnTo>
                <a:cubicBezTo>
                  <a:pt x="1120812" y="3633776"/>
                  <a:pt x="1120812" y="3620306"/>
                  <a:pt x="1120812" y="3602346"/>
                </a:cubicBezTo>
                <a:cubicBezTo>
                  <a:pt x="1120812" y="3503564"/>
                  <a:pt x="1125302" y="3404782"/>
                  <a:pt x="1075911" y="3319470"/>
                </a:cubicBezTo>
                <a:cubicBezTo>
                  <a:pt x="1066931" y="3306000"/>
                  <a:pt x="1062441" y="3270079"/>
                  <a:pt x="1080401" y="3252119"/>
                </a:cubicBezTo>
                <a:cubicBezTo>
                  <a:pt x="1093871" y="3238649"/>
                  <a:pt x="1107341" y="3220688"/>
                  <a:pt x="1102851" y="3202728"/>
                </a:cubicBezTo>
                <a:cubicBezTo>
                  <a:pt x="1098361" y="3180278"/>
                  <a:pt x="1062441" y="3162317"/>
                  <a:pt x="1035500" y="3148847"/>
                </a:cubicBezTo>
                <a:lnTo>
                  <a:pt x="1026520" y="3144357"/>
                </a:lnTo>
                <a:cubicBezTo>
                  <a:pt x="846916" y="3041085"/>
                  <a:pt x="748134" y="2879442"/>
                  <a:pt x="685273" y="2744739"/>
                </a:cubicBezTo>
                <a:cubicBezTo>
                  <a:pt x="546080" y="2461863"/>
                  <a:pt x="406887" y="2165518"/>
                  <a:pt x="101561" y="1994894"/>
                </a:cubicBezTo>
                <a:cubicBezTo>
                  <a:pt x="25230" y="1954483"/>
                  <a:pt x="-10691" y="1891622"/>
                  <a:pt x="2779" y="1824271"/>
                </a:cubicBezTo>
                <a:cubicBezTo>
                  <a:pt x="16250" y="1761410"/>
                  <a:pt x="61150" y="1716509"/>
                  <a:pt x="141972" y="1694058"/>
                </a:cubicBezTo>
                <a:cubicBezTo>
                  <a:pt x="361987" y="1626707"/>
                  <a:pt x="586491" y="1707529"/>
                  <a:pt x="730174" y="1905092"/>
                </a:cubicBezTo>
                <a:cubicBezTo>
                  <a:pt x="770585" y="1967954"/>
                  <a:pt x="806505" y="1999384"/>
                  <a:pt x="878347" y="2044285"/>
                </a:cubicBezTo>
                <a:cubicBezTo>
                  <a:pt x="909777" y="2035305"/>
                  <a:pt x="914268" y="1999384"/>
                  <a:pt x="914268" y="1994894"/>
                </a:cubicBezTo>
                <a:lnTo>
                  <a:pt x="918758" y="1967954"/>
                </a:lnTo>
                <a:cubicBezTo>
                  <a:pt x="923248" y="1900602"/>
                  <a:pt x="927738" y="1828761"/>
                  <a:pt x="914268" y="1765900"/>
                </a:cubicBezTo>
                <a:cubicBezTo>
                  <a:pt x="851406" y="1514455"/>
                  <a:pt x="748134" y="1146267"/>
                  <a:pt x="707723" y="1020545"/>
                </a:cubicBezTo>
                <a:cubicBezTo>
                  <a:pt x="694253" y="971154"/>
                  <a:pt x="676293" y="930743"/>
                  <a:pt x="662823" y="885842"/>
                </a:cubicBezTo>
                <a:cubicBezTo>
                  <a:pt x="617922" y="769100"/>
                  <a:pt x="586491" y="679298"/>
                  <a:pt x="608941" y="593987"/>
                </a:cubicBezTo>
                <a:lnTo>
                  <a:pt x="613432" y="585006"/>
                </a:lnTo>
                <a:cubicBezTo>
                  <a:pt x="635882" y="526635"/>
                  <a:pt x="662823" y="459284"/>
                  <a:pt x="748134" y="450304"/>
                </a:cubicBezTo>
                <a:cubicBezTo>
                  <a:pt x="851406" y="441324"/>
                  <a:pt x="927738" y="472754"/>
                  <a:pt x="963659" y="553576"/>
                </a:cubicBezTo>
                <a:cubicBezTo>
                  <a:pt x="981619" y="585006"/>
                  <a:pt x="986109" y="620927"/>
                  <a:pt x="995089" y="656848"/>
                </a:cubicBezTo>
                <a:cubicBezTo>
                  <a:pt x="999579" y="674808"/>
                  <a:pt x="1004069" y="697259"/>
                  <a:pt x="1008559" y="715219"/>
                </a:cubicBezTo>
                <a:cubicBezTo>
                  <a:pt x="1084891" y="948704"/>
                  <a:pt x="1156732" y="1204639"/>
                  <a:pt x="1201633" y="1474044"/>
                </a:cubicBezTo>
                <a:cubicBezTo>
                  <a:pt x="1206123" y="1478534"/>
                  <a:pt x="1206123" y="1487514"/>
                  <a:pt x="1206123" y="1496494"/>
                </a:cubicBezTo>
                <a:cubicBezTo>
                  <a:pt x="1210613" y="1532415"/>
                  <a:pt x="1215104" y="1559356"/>
                  <a:pt x="1237554" y="1572826"/>
                </a:cubicBezTo>
                <a:cubicBezTo>
                  <a:pt x="1246534" y="1568336"/>
                  <a:pt x="1260004" y="1554866"/>
                  <a:pt x="1260004" y="1514455"/>
                </a:cubicBezTo>
                <a:cubicBezTo>
                  <a:pt x="1268985" y="1352812"/>
                  <a:pt x="1268985" y="1209129"/>
                  <a:pt x="1264495" y="1069936"/>
                </a:cubicBezTo>
                <a:cubicBezTo>
                  <a:pt x="1264495" y="966664"/>
                  <a:pt x="1260004" y="863392"/>
                  <a:pt x="1260004" y="760120"/>
                </a:cubicBezTo>
                <a:cubicBezTo>
                  <a:pt x="1255514" y="580516"/>
                  <a:pt x="1255514" y="396423"/>
                  <a:pt x="1242044" y="212329"/>
                </a:cubicBezTo>
                <a:cubicBezTo>
                  <a:pt x="1237554" y="104567"/>
                  <a:pt x="1327356" y="14765"/>
                  <a:pt x="1457568" y="1295"/>
                </a:cubicBezTo>
                <a:cubicBezTo>
                  <a:pt x="1474406" y="-389"/>
                  <a:pt x="1489841" y="-389"/>
                  <a:pt x="1504004" y="1058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448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F0168A-8446-42A1-9949-9ACDCCA40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F60986-D108-4D36-90C6-8F78B728CD00}"/>
              </a:ext>
            </a:extLst>
          </p:cNvPr>
          <p:cNvSpPr txBox="1"/>
          <p:nvPr userDrawn="1"/>
        </p:nvSpPr>
        <p:spPr>
          <a:xfrm>
            <a:off x="1593046" y="2328176"/>
            <a:ext cx="3072504" cy="65507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4000" spc="-200" baseline="0" dirty="0">
                <a:solidFill>
                  <a:schemeClr val="bg2"/>
                </a:solidFill>
                <a:latin typeface="+mj-lt"/>
              </a:rPr>
              <a:t>Thank you.</a:t>
            </a:r>
            <a:endParaRPr lang="en-GB" sz="4000" spc="-200" baseline="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BB1314-CD1F-41FC-A832-AE78B5985EDA}"/>
              </a:ext>
            </a:extLst>
          </p:cNvPr>
          <p:cNvSpPr txBox="1"/>
          <p:nvPr userDrawn="1"/>
        </p:nvSpPr>
        <p:spPr>
          <a:xfrm>
            <a:off x="1593046" y="2752703"/>
            <a:ext cx="6816576" cy="9144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6000" dirty="0">
                <a:solidFill>
                  <a:schemeClr val="tx1"/>
                </a:solidFill>
                <a:latin typeface="+mj-lt"/>
              </a:rPr>
              <a:t>Any questions?</a:t>
            </a:r>
            <a:endParaRPr lang="en-GB" sz="60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0E22476-739F-42DD-B4C6-2E2D6623D3ED}"/>
              </a:ext>
            </a:extLst>
          </p:cNvPr>
          <p:cNvGrpSpPr/>
          <p:nvPr userDrawn="1"/>
        </p:nvGrpSpPr>
        <p:grpSpPr>
          <a:xfrm>
            <a:off x="-3939355" y="0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A38E56-A966-48F8-B0E3-802F92C5AF24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FED9AF8-B70D-4D00-A25C-0CA39B7F2AB7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903B888-322C-4013-A8A4-630BF2483382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4E6A0EB-C4B8-4B61-A369-2AC330F402D7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56BD9CE-2BC9-43AC-A731-8A62C66547EE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52FD77F-CEDD-4AF7-8B54-FFDB0E10F242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E62DEBB-4B35-46FB-8539-F2A3AFE58EEB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8C3BA5-4C9C-4988-8D29-ED364D588C4E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B17A1C-3C02-4E47-A1F9-FC19B2799512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155DD7F-FA1B-4A6B-8224-0A7DDD978AAD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8085BAC-9038-402A-B769-11BEE0C64953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Solid Colour Background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B52FE7A-5B34-4DA8-BC49-F8C6DCB44861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Image Background</a:t>
              </a:r>
            </a:p>
          </p:txBody>
        </p:sp>
      </p:grpSp>
      <p:pic>
        <p:nvPicPr>
          <p:cNvPr id="23" name="Graphic 22">
            <a:extLst>
              <a:ext uri="{FF2B5EF4-FFF2-40B4-BE49-F238E27FC236}">
                <a16:creationId xmlns:a16="http://schemas.microsoft.com/office/drawing/2014/main" id="{2E752470-3155-4AE6-B115-3ECE175247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52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F14A7-3C77-3747-95DE-C332B9741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439F3FFD-69EE-3A4D-BD94-D8A4246E1C05}"/>
              </a:ext>
            </a:extLst>
          </p:cNvPr>
          <p:cNvSpPr txBox="1">
            <a:spLocks/>
          </p:cNvSpPr>
          <p:nvPr userDrawn="1"/>
        </p:nvSpPr>
        <p:spPr>
          <a:xfrm>
            <a:off x="10625986" y="6261657"/>
            <a:ext cx="129937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90000"/>
              </a:lnSpc>
              <a:spcAft>
                <a:spcPts val="600"/>
              </a:spcAft>
              <a:defRPr sz="1400" b="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EDE17629-7667-4BFF-B773-A04E7994D3D6}" type="slidenum">
              <a:rPr lang="en-GB" smtClean="0">
                <a:solidFill>
                  <a:prstClr val="white">
                    <a:tint val="75000"/>
                  </a:prstClr>
                </a:solidFill>
                <a:latin typeface="Open Sans Extrabold"/>
              </a:rPr>
              <a:pPr>
                <a:defRPr/>
              </a:pPr>
              <a:t>‹#›</a:t>
            </a:fld>
            <a:r>
              <a:rPr lang="en-GB">
                <a:solidFill>
                  <a:prstClr val="white">
                    <a:tint val="75000"/>
                  </a:prstClr>
                </a:solidFill>
                <a:latin typeface="Open Sans Extrabold"/>
              </a:rPr>
              <a:t>.</a:t>
            </a:r>
            <a:endParaRPr lang="en-GB" dirty="0">
              <a:solidFill>
                <a:prstClr val="white">
                  <a:tint val="75000"/>
                </a:prstClr>
              </a:solidFill>
              <a:latin typeface="Open Sans Extrabold"/>
            </a:endParaRPr>
          </a:p>
        </p:txBody>
      </p:sp>
      <p:sp>
        <p:nvSpPr>
          <p:cNvPr id="7" name="Freeform: Shape 11">
            <a:extLst>
              <a:ext uri="{FF2B5EF4-FFF2-40B4-BE49-F238E27FC236}">
                <a16:creationId xmlns:a16="http://schemas.microsoft.com/office/drawing/2014/main" id="{6F0694D0-B358-1947-A422-80C5B2803A8A}"/>
              </a:ext>
            </a:extLst>
          </p:cNvPr>
          <p:cNvSpPr/>
          <p:nvPr userDrawn="1"/>
        </p:nvSpPr>
        <p:spPr>
          <a:xfrm rot="619252">
            <a:off x="7416210" y="402069"/>
            <a:ext cx="2698628" cy="9230903"/>
          </a:xfrm>
          <a:custGeom>
            <a:avLst/>
            <a:gdLst>
              <a:gd name="connsiteX0" fmla="*/ 1545421 w 2730887"/>
              <a:gd name="connsiteY0" fmla="*/ 5287 h 9341250"/>
              <a:gd name="connsiteX1" fmla="*/ 1599933 w 2730887"/>
              <a:gd name="connsiteY1" fmla="*/ 0 h 9341250"/>
              <a:gd name="connsiteX2" fmla="*/ 1784373 w 2730887"/>
              <a:gd name="connsiteY2" fmla="*/ 702062 h 9341250"/>
              <a:gd name="connsiteX3" fmla="*/ 1861719 w 2730887"/>
              <a:gd name="connsiteY3" fmla="*/ 1356526 h 9341250"/>
              <a:gd name="connsiteX4" fmla="*/ 1933115 w 2730887"/>
              <a:gd name="connsiteY4" fmla="*/ 702062 h 9341250"/>
              <a:gd name="connsiteX5" fmla="*/ 2105657 w 2730887"/>
              <a:gd name="connsiteY5" fmla="*/ 118993 h 9341250"/>
              <a:gd name="connsiteX6" fmla="*/ 2290096 w 2730887"/>
              <a:gd name="connsiteY6" fmla="*/ 743709 h 9341250"/>
              <a:gd name="connsiteX7" fmla="*/ 2361493 w 2730887"/>
              <a:gd name="connsiteY7" fmla="*/ 1404123 h 9341250"/>
              <a:gd name="connsiteX8" fmla="*/ 2444787 w 2730887"/>
              <a:gd name="connsiteY8" fmla="*/ 838904 h 9341250"/>
              <a:gd name="connsiteX9" fmla="*/ 2611378 w 2730887"/>
              <a:gd name="connsiteY9" fmla="*/ 374829 h 9341250"/>
              <a:gd name="connsiteX10" fmla="*/ 2730373 w 2730887"/>
              <a:gd name="connsiteY10" fmla="*/ 928149 h 9341250"/>
              <a:gd name="connsiteX11" fmla="*/ 2688725 w 2730887"/>
              <a:gd name="connsiteY11" fmla="*/ 2135933 h 9341250"/>
              <a:gd name="connsiteX12" fmla="*/ 2438187 w 2730887"/>
              <a:gd name="connsiteY12" fmla="*/ 3088706 h 9341250"/>
              <a:gd name="connsiteX13" fmla="*/ 2426939 w 2730887"/>
              <a:gd name="connsiteY13" fmla="*/ 3177121 h 9341250"/>
              <a:gd name="connsiteX14" fmla="*/ 2426939 w 2730887"/>
              <a:gd name="connsiteY14" fmla="*/ 9341250 h 9341250"/>
              <a:gd name="connsiteX15" fmla="*/ 1326248 w 2730887"/>
              <a:gd name="connsiteY15" fmla="*/ 9341250 h 9341250"/>
              <a:gd name="connsiteX16" fmla="*/ 1326248 w 2730887"/>
              <a:gd name="connsiteY16" fmla="*/ 3167589 h 9341250"/>
              <a:gd name="connsiteX17" fmla="*/ 1300126 w 2730887"/>
              <a:gd name="connsiteY17" fmla="*/ 3125717 h 9341250"/>
              <a:gd name="connsiteX18" fmla="*/ 1046614 w 2730887"/>
              <a:gd name="connsiteY18" fmla="*/ 2885592 h 9341250"/>
              <a:gd name="connsiteX19" fmla="*/ 130364 w 2730887"/>
              <a:gd name="connsiteY19" fmla="*/ 2302524 h 9341250"/>
              <a:gd name="connsiteX20" fmla="*/ 124414 w 2730887"/>
              <a:gd name="connsiteY20" fmla="*/ 2005040 h 9341250"/>
              <a:gd name="connsiteX21" fmla="*/ 624187 w 2730887"/>
              <a:gd name="connsiteY21" fmla="*/ 2112134 h 9341250"/>
              <a:gd name="connsiteX22" fmla="*/ 1010916 w 2730887"/>
              <a:gd name="connsiteY22" fmla="*/ 2094286 h 9341250"/>
              <a:gd name="connsiteX23" fmla="*/ 1034714 w 2730887"/>
              <a:gd name="connsiteY23" fmla="*/ 1642110 h 9341250"/>
              <a:gd name="connsiteX24" fmla="*/ 933570 w 2730887"/>
              <a:gd name="connsiteY24" fmla="*/ 785357 h 9341250"/>
              <a:gd name="connsiteX25" fmla="*/ 1040664 w 2730887"/>
              <a:gd name="connsiteY25" fmla="*/ 208239 h 9341250"/>
              <a:gd name="connsiteX26" fmla="*/ 1290550 w 2730887"/>
              <a:gd name="connsiteY26" fmla="*/ 767508 h 9341250"/>
              <a:gd name="connsiteX27" fmla="*/ 1463091 w 2730887"/>
              <a:gd name="connsiteY27" fmla="*/ 1386274 h 9341250"/>
              <a:gd name="connsiteX28" fmla="*/ 1427393 w 2730887"/>
              <a:gd name="connsiteY28" fmla="*/ 708011 h 9341250"/>
              <a:gd name="connsiteX29" fmla="*/ 1545421 w 2730887"/>
              <a:gd name="connsiteY29" fmla="*/ 5287 h 934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730887" h="9341250">
                <a:moveTo>
                  <a:pt x="1545421" y="5287"/>
                </a:moveTo>
                <a:cubicBezTo>
                  <a:pt x="1561725" y="1487"/>
                  <a:pt x="1579853" y="0"/>
                  <a:pt x="1599933" y="0"/>
                </a:cubicBezTo>
                <a:cubicBezTo>
                  <a:pt x="1736776" y="0"/>
                  <a:pt x="1766524" y="83295"/>
                  <a:pt x="1784373" y="702062"/>
                </a:cubicBezTo>
                <a:cubicBezTo>
                  <a:pt x="1796273" y="1023344"/>
                  <a:pt x="1831971" y="1356526"/>
                  <a:pt x="1861719" y="1356526"/>
                </a:cubicBezTo>
                <a:cubicBezTo>
                  <a:pt x="1903367" y="1356526"/>
                  <a:pt x="1939065" y="1041193"/>
                  <a:pt x="1933115" y="702062"/>
                </a:cubicBezTo>
                <a:cubicBezTo>
                  <a:pt x="1921216" y="71396"/>
                  <a:pt x="2034260" y="118993"/>
                  <a:pt x="2105657" y="118993"/>
                </a:cubicBezTo>
                <a:cubicBezTo>
                  <a:pt x="2177052" y="118993"/>
                  <a:pt x="2296045" y="136842"/>
                  <a:pt x="2290096" y="743709"/>
                </a:cubicBezTo>
                <a:cubicBezTo>
                  <a:pt x="2290096" y="1100690"/>
                  <a:pt x="2290096" y="1404123"/>
                  <a:pt x="2361493" y="1404123"/>
                </a:cubicBezTo>
                <a:cubicBezTo>
                  <a:pt x="2391240" y="1404123"/>
                  <a:pt x="2444787" y="1118539"/>
                  <a:pt x="2444787" y="838904"/>
                </a:cubicBezTo>
                <a:cubicBezTo>
                  <a:pt x="2444787" y="374829"/>
                  <a:pt x="2539982" y="374829"/>
                  <a:pt x="2611378" y="374829"/>
                </a:cubicBezTo>
                <a:cubicBezTo>
                  <a:pt x="2682775" y="374829"/>
                  <a:pt x="2724423" y="458125"/>
                  <a:pt x="2730373" y="928149"/>
                </a:cubicBezTo>
                <a:cubicBezTo>
                  <a:pt x="2736322" y="1297029"/>
                  <a:pt x="2688724" y="1820600"/>
                  <a:pt x="2688725" y="2135933"/>
                </a:cubicBezTo>
                <a:cubicBezTo>
                  <a:pt x="2688725" y="2807502"/>
                  <a:pt x="2488295" y="2900560"/>
                  <a:pt x="2438187" y="3088706"/>
                </a:cubicBezTo>
                <a:lnTo>
                  <a:pt x="2426939" y="3177121"/>
                </a:lnTo>
                <a:lnTo>
                  <a:pt x="2426939" y="9341250"/>
                </a:lnTo>
                <a:lnTo>
                  <a:pt x="1326248" y="9341250"/>
                </a:lnTo>
                <a:lnTo>
                  <a:pt x="1326248" y="3167589"/>
                </a:lnTo>
                <a:lnTo>
                  <a:pt x="1300126" y="3125717"/>
                </a:lnTo>
                <a:cubicBezTo>
                  <a:pt x="1257456" y="3074122"/>
                  <a:pt x="1180482" y="3014998"/>
                  <a:pt x="1046614" y="2885592"/>
                </a:cubicBezTo>
                <a:cubicBezTo>
                  <a:pt x="868124" y="2707102"/>
                  <a:pt x="457596" y="2373920"/>
                  <a:pt x="130364" y="2302524"/>
                </a:cubicBezTo>
                <a:cubicBezTo>
                  <a:pt x="-89774" y="2254927"/>
                  <a:pt x="11371" y="2070487"/>
                  <a:pt x="124414" y="2005040"/>
                </a:cubicBezTo>
                <a:cubicBezTo>
                  <a:pt x="314804" y="1897946"/>
                  <a:pt x="415948" y="2016940"/>
                  <a:pt x="624187" y="2112134"/>
                </a:cubicBezTo>
                <a:cubicBezTo>
                  <a:pt x="802677" y="2189480"/>
                  <a:pt x="999016" y="2189480"/>
                  <a:pt x="1010916" y="2094286"/>
                </a:cubicBezTo>
                <a:cubicBezTo>
                  <a:pt x="1040664" y="1933644"/>
                  <a:pt x="1034714" y="1862248"/>
                  <a:pt x="1034714" y="1642110"/>
                </a:cubicBezTo>
                <a:cubicBezTo>
                  <a:pt x="1034714" y="1469570"/>
                  <a:pt x="981167" y="1082841"/>
                  <a:pt x="933570" y="785357"/>
                </a:cubicBezTo>
                <a:cubicBezTo>
                  <a:pt x="880023" y="428377"/>
                  <a:pt x="862174" y="226088"/>
                  <a:pt x="1040664" y="208239"/>
                </a:cubicBezTo>
                <a:cubicBezTo>
                  <a:pt x="1213205" y="190390"/>
                  <a:pt x="1225104" y="285584"/>
                  <a:pt x="1290550" y="767508"/>
                </a:cubicBezTo>
                <a:cubicBezTo>
                  <a:pt x="1344098" y="1136388"/>
                  <a:pt x="1421443" y="1392224"/>
                  <a:pt x="1463091" y="1386274"/>
                </a:cubicBezTo>
                <a:cubicBezTo>
                  <a:pt x="1504739" y="1380325"/>
                  <a:pt x="1445242" y="1047143"/>
                  <a:pt x="1427393" y="708011"/>
                </a:cubicBezTo>
                <a:cubicBezTo>
                  <a:pt x="1406569" y="171797"/>
                  <a:pt x="1431297" y="31887"/>
                  <a:pt x="1545421" y="5287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5942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8" name="Freeform: Shape 12">
            <a:extLst>
              <a:ext uri="{FF2B5EF4-FFF2-40B4-BE49-F238E27FC236}">
                <a16:creationId xmlns:a16="http://schemas.microsoft.com/office/drawing/2014/main" id="{4D994AFB-2FFE-C142-B8A8-0DE501D195E3}"/>
              </a:ext>
            </a:extLst>
          </p:cNvPr>
          <p:cNvSpPr/>
          <p:nvPr userDrawn="1"/>
        </p:nvSpPr>
        <p:spPr>
          <a:xfrm rot="21169672">
            <a:off x="6163049" y="2391818"/>
            <a:ext cx="1909383" cy="6531220"/>
          </a:xfrm>
          <a:custGeom>
            <a:avLst/>
            <a:gdLst>
              <a:gd name="connsiteX0" fmla="*/ 1545421 w 2730887"/>
              <a:gd name="connsiteY0" fmla="*/ 5287 h 9341250"/>
              <a:gd name="connsiteX1" fmla="*/ 1599933 w 2730887"/>
              <a:gd name="connsiteY1" fmla="*/ 0 h 9341250"/>
              <a:gd name="connsiteX2" fmla="*/ 1784373 w 2730887"/>
              <a:gd name="connsiteY2" fmla="*/ 702062 h 9341250"/>
              <a:gd name="connsiteX3" fmla="*/ 1861719 w 2730887"/>
              <a:gd name="connsiteY3" fmla="*/ 1356526 h 9341250"/>
              <a:gd name="connsiteX4" fmla="*/ 1933115 w 2730887"/>
              <a:gd name="connsiteY4" fmla="*/ 702062 h 9341250"/>
              <a:gd name="connsiteX5" fmla="*/ 2105657 w 2730887"/>
              <a:gd name="connsiteY5" fmla="*/ 118993 h 9341250"/>
              <a:gd name="connsiteX6" fmla="*/ 2290096 w 2730887"/>
              <a:gd name="connsiteY6" fmla="*/ 743709 h 9341250"/>
              <a:gd name="connsiteX7" fmla="*/ 2361493 w 2730887"/>
              <a:gd name="connsiteY7" fmla="*/ 1404123 h 9341250"/>
              <a:gd name="connsiteX8" fmla="*/ 2444787 w 2730887"/>
              <a:gd name="connsiteY8" fmla="*/ 838904 h 9341250"/>
              <a:gd name="connsiteX9" fmla="*/ 2611378 w 2730887"/>
              <a:gd name="connsiteY9" fmla="*/ 374829 h 9341250"/>
              <a:gd name="connsiteX10" fmla="*/ 2730373 w 2730887"/>
              <a:gd name="connsiteY10" fmla="*/ 928149 h 9341250"/>
              <a:gd name="connsiteX11" fmla="*/ 2688725 w 2730887"/>
              <a:gd name="connsiteY11" fmla="*/ 2135933 h 9341250"/>
              <a:gd name="connsiteX12" fmla="*/ 2438187 w 2730887"/>
              <a:gd name="connsiteY12" fmla="*/ 3088706 h 9341250"/>
              <a:gd name="connsiteX13" fmla="*/ 2426939 w 2730887"/>
              <a:gd name="connsiteY13" fmla="*/ 3177121 h 9341250"/>
              <a:gd name="connsiteX14" fmla="*/ 2426939 w 2730887"/>
              <a:gd name="connsiteY14" fmla="*/ 9341250 h 9341250"/>
              <a:gd name="connsiteX15" fmla="*/ 1326248 w 2730887"/>
              <a:gd name="connsiteY15" fmla="*/ 9341250 h 9341250"/>
              <a:gd name="connsiteX16" fmla="*/ 1326248 w 2730887"/>
              <a:gd name="connsiteY16" fmla="*/ 3167589 h 9341250"/>
              <a:gd name="connsiteX17" fmla="*/ 1300126 w 2730887"/>
              <a:gd name="connsiteY17" fmla="*/ 3125717 h 9341250"/>
              <a:gd name="connsiteX18" fmla="*/ 1046614 w 2730887"/>
              <a:gd name="connsiteY18" fmla="*/ 2885592 h 9341250"/>
              <a:gd name="connsiteX19" fmla="*/ 130364 w 2730887"/>
              <a:gd name="connsiteY19" fmla="*/ 2302524 h 9341250"/>
              <a:gd name="connsiteX20" fmla="*/ 124414 w 2730887"/>
              <a:gd name="connsiteY20" fmla="*/ 2005040 h 9341250"/>
              <a:gd name="connsiteX21" fmla="*/ 624187 w 2730887"/>
              <a:gd name="connsiteY21" fmla="*/ 2112134 h 9341250"/>
              <a:gd name="connsiteX22" fmla="*/ 1010916 w 2730887"/>
              <a:gd name="connsiteY22" fmla="*/ 2094286 h 9341250"/>
              <a:gd name="connsiteX23" fmla="*/ 1034714 w 2730887"/>
              <a:gd name="connsiteY23" fmla="*/ 1642110 h 9341250"/>
              <a:gd name="connsiteX24" fmla="*/ 933570 w 2730887"/>
              <a:gd name="connsiteY24" fmla="*/ 785357 h 9341250"/>
              <a:gd name="connsiteX25" fmla="*/ 1040664 w 2730887"/>
              <a:gd name="connsiteY25" fmla="*/ 208239 h 9341250"/>
              <a:gd name="connsiteX26" fmla="*/ 1290550 w 2730887"/>
              <a:gd name="connsiteY26" fmla="*/ 767508 h 9341250"/>
              <a:gd name="connsiteX27" fmla="*/ 1463091 w 2730887"/>
              <a:gd name="connsiteY27" fmla="*/ 1386274 h 9341250"/>
              <a:gd name="connsiteX28" fmla="*/ 1427393 w 2730887"/>
              <a:gd name="connsiteY28" fmla="*/ 708011 h 9341250"/>
              <a:gd name="connsiteX29" fmla="*/ 1545421 w 2730887"/>
              <a:gd name="connsiteY29" fmla="*/ 5287 h 934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730887" h="9341250">
                <a:moveTo>
                  <a:pt x="1545421" y="5287"/>
                </a:moveTo>
                <a:cubicBezTo>
                  <a:pt x="1561725" y="1487"/>
                  <a:pt x="1579853" y="0"/>
                  <a:pt x="1599933" y="0"/>
                </a:cubicBezTo>
                <a:cubicBezTo>
                  <a:pt x="1736776" y="0"/>
                  <a:pt x="1766524" y="83295"/>
                  <a:pt x="1784373" y="702062"/>
                </a:cubicBezTo>
                <a:cubicBezTo>
                  <a:pt x="1796273" y="1023344"/>
                  <a:pt x="1831971" y="1356526"/>
                  <a:pt x="1861719" y="1356526"/>
                </a:cubicBezTo>
                <a:cubicBezTo>
                  <a:pt x="1903367" y="1356526"/>
                  <a:pt x="1939065" y="1041193"/>
                  <a:pt x="1933115" y="702062"/>
                </a:cubicBezTo>
                <a:cubicBezTo>
                  <a:pt x="1921216" y="71396"/>
                  <a:pt x="2034260" y="118993"/>
                  <a:pt x="2105657" y="118993"/>
                </a:cubicBezTo>
                <a:cubicBezTo>
                  <a:pt x="2177052" y="118993"/>
                  <a:pt x="2296045" y="136842"/>
                  <a:pt x="2290096" y="743709"/>
                </a:cubicBezTo>
                <a:cubicBezTo>
                  <a:pt x="2290096" y="1100690"/>
                  <a:pt x="2290096" y="1404123"/>
                  <a:pt x="2361493" y="1404123"/>
                </a:cubicBezTo>
                <a:cubicBezTo>
                  <a:pt x="2391240" y="1404123"/>
                  <a:pt x="2444787" y="1118539"/>
                  <a:pt x="2444787" y="838904"/>
                </a:cubicBezTo>
                <a:cubicBezTo>
                  <a:pt x="2444787" y="374829"/>
                  <a:pt x="2539982" y="374829"/>
                  <a:pt x="2611378" y="374829"/>
                </a:cubicBezTo>
                <a:cubicBezTo>
                  <a:pt x="2682775" y="374829"/>
                  <a:pt x="2724423" y="458125"/>
                  <a:pt x="2730373" y="928149"/>
                </a:cubicBezTo>
                <a:cubicBezTo>
                  <a:pt x="2736322" y="1297029"/>
                  <a:pt x="2688724" y="1820600"/>
                  <a:pt x="2688725" y="2135933"/>
                </a:cubicBezTo>
                <a:cubicBezTo>
                  <a:pt x="2688725" y="2807502"/>
                  <a:pt x="2488295" y="2900560"/>
                  <a:pt x="2438187" y="3088706"/>
                </a:cubicBezTo>
                <a:lnTo>
                  <a:pt x="2426939" y="3177121"/>
                </a:lnTo>
                <a:lnTo>
                  <a:pt x="2426939" y="9341250"/>
                </a:lnTo>
                <a:lnTo>
                  <a:pt x="1326248" y="9341250"/>
                </a:lnTo>
                <a:lnTo>
                  <a:pt x="1326248" y="3167589"/>
                </a:lnTo>
                <a:lnTo>
                  <a:pt x="1300126" y="3125717"/>
                </a:lnTo>
                <a:cubicBezTo>
                  <a:pt x="1257456" y="3074122"/>
                  <a:pt x="1180482" y="3014998"/>
                  <a:pt x="1046614" y="2885592"/>
                </a:cubicBezTo>
                <a:cubicBezTo>
                  <a:pt x="868124" y="2707102"/>
                  <a:pt x="457596" y="2373920"/>
                  <a:pt x="130364" y="2302524"/>
                </a:cubicBezTo>
                <a:cubicBezTo>
                  <a:pt x="-89774" y="2254927"/>
                  <a:pt x="11371" y="2070487"/>
                  <a:pt x="124414" y="2005040"/>
                </a:cubicBezTo>
                <a:cubicBezTo>
                  <a:pt x="314804" y="1897946"/>
                  <a:pt x="415948" y="2016940"/>
                  <a:pt x="624187" y="2112134"/>
                </a:cubicBezTo>
                <a:cubicBezTo>
                  <a:pt x="802677" y="2189480"/>
                  <a:pt x="999016" y="2189480"/>
                  <a:pt x="1010916" y="2094286"/>
                </a:cubicBezTo>
                <a:cubicBezTo>
                  <a:pt x="1040664" y="1933644"/>
                  <a:pt x="1034714" y="1862248"/>
                  <a:pt x="1034714" y="1642110"/>
                </a:cubicBezTo>
                <a:cubicBezTo>
                  <a:pt x="1034714" y="1469570"/>
                  <a:pt x="981167" y="1082841"/>
                  <a:pt x="933570" y="785357"/>
                </a:cubicBezTo>
                <a:cubicBezTo>
                  <a:pt x="880023" y="428377"/>
                  <a:pt x="862174" y="226088"/>
                  <a:pt x="1040664" y="208239"/>
                </a:cubicBezTo>
                <a:cubicBezTo>
                  <a:pt x="1213205" y="190390"/>
                  <a:pt x="1225104" y="285584"/>
                  <a:pt x="1290550" y="767508"/>
                </a:cubicBezTo>
                <a:cubicBezTo>
                  <a:pt x="1344098" y="1136388"/>
                  <a:pt x="1421443" y="1392224"/>
                  <a:pt x="1463091" y="1386274"/>
                </a:cubicBezTo>
                <a:cubicBezTo>
                  <a:pt x="1504739" y="1380325"/>
                  <a:pt x="1445242" y="1047143"/>
                  <a:pt x="1427393" y="708011"/>
                </a:cubicBezTo>
                <a:cubicBezTo>
                  <a:pt x="1406569" y="171797"/>
                  <a:pt x="1431297" y="31887"/>
                  <a:pt x="1545421" y="5287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5942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B7487F00-8F6E-4B4E-B3ED-EE8CE487FB6D}"/>
              </a:ext>
            </a:extLst>
          </p:cNvPr>
          <p:cNvSpPr/>
          <p:nvPr userDrawn="1"/>
        </p:nvSpPr>
        <p:spPr>
          <a:xfrm rot="430328" flipH="1">
            <a:off x="10177668" y="3707449"/>
            <a:ext cx="1502343" cy="5138905"/>
          </a:xfrm>
          <a:custGeom>
            <a:avLst/>
            <a:gdLst>
              <a:gd name="connsiteX0" fmla="*/ 1545421 w 2730887"/>
              <a:gd name="connsiteY0" fmla="*/ 5287 h 9341250"/>
              <a:gd name="connsiteX1" fmla="*/ 1599933 w 2730887"/>
              <a:gd name="connsiteY1" fmla="*/ 0 h 9341250"/>
              <a:gd name="connsiteX2" fmla="*/ 1784373 w 2730887"/>
              <a:gd name="connsiteY2" fmla="*/ 702062 h 9341250"/>
              <a:gd name="connsiteX3" fmla="*/ 1861719 w 2730887"/>
              <a:gd name="connsiteY3" fmla="*/ 1356526 h 9341250"/>
              <a:gd name="connsiteX4" fmla="*/ 1933115 w 2730887"/>
              <a:gd name="connsiteY4" fmla="*/ 702062 h 9341250"/>
              <a:gd name="connsiteX5" fmla="*/ 2105657 w 2730887"/>
              <a:gd name="connsiteY5" fmla="*/ 118993 h 9341250"/>
              <a:gd name="connsiteX6" fmla="*/ 2290096 w 2730887"/>
              <a:gd name="connsiteY6" fmla="*/ 743709 h 9341250"/>
              <a:gd name="connsiteX7" fmla="*/ 2361493 w 2730887"/>
              <a:gd name="connsiteY7" fmla="*/ 1404123 h 9341250"/>
              <a:gd name="connsiteX8" fmla="*/ 2444787 w 2730887"/>
              <a:gd name="connsiteY8" fmla="*/ 838904 h 9341250"/>
              <a:gd name="connsiteX9" fmla="*/ 2611378 w 2730887"/>
              <a:gd name="connsiteY9" fmla="*/ 374829 h 9341250"/>
              <a:gd name="connsiteX10" fmla="*/ 2730373 w 2730887"/>
              <a:gd name="connsiteY10" fmla="*/ 928149 h 9341250"/>
              <a:gd name="connsiteX11" fmla="*/ 2688725 w 2730887"/>
              <a:gd name="connsiteY11" fmla="*/ 2135933 h 9341250"/>
              <a:gd name="connsiteX12" fmla="*/ 2438187 w 2730887"/>
              <a:gd name="connsiteY12" fmla="*/ 3088706 h 9341250"/>
              <a:gd name="connsiteX13" fmla="*/ 2426939 w 2730887"/>
              <a:gd name="connsiteY13" fmla="*/ 3177121 h 9341250"/>
              <a:gd name="connsiteX14" fmla="*/ 2426939 w 2730887"/>
              <a:gd name="connsiteY14" fmla="*/ 9341250 h 9341250"/>
              <a:gd name="connsiteX15" fmla="*/ 1326248 w 2730887"/>
              <a:gd name="connsiteY15" fmla="*/ 9341250 h 9341250"/>
              <a:gd name="connsiteX16" fmla="*/ 1326248 w 2730887"/>
              <a:gd name="connsiteY16" fmla="*/ 3167589 h 9341250"/>
              <a:gd name="connsiteX17" fmla="*/ 1300126 w 2730887"/>
              <a:gd name="connsiteY17" fmla="*/ 3125717 h 9341250"/>
              <a:gd name="connsiteX18" fmla="*/ 1046614 w 2730887"/>
              <a:gd name="connsiteY18" fmla="*/ 2885592 h 9341250"/>
              <a:gd name="connsiteX19" fmla="*/ 130364 w 2730887"/>
              <a:gd name="connsiteY19" fmla="*/ 2302524 h 9341250"/>
              <a:gd name="connsiteX20" fmla="*/ 124414 w 2730887"/>
              <a:gd name="connsiteY20" fmla="*/ 2005040 h 9341250"/>
              <a:gd name="connsiteX21" fmla="*/ 624187 w 2730887"/>
              <a:gd name="connsiteY21" fmla="*/ 2112134 h 9341250"/>
              <a:gd name="connsiteX22" fmla="*/ 1010916 w 2730887"/>
              <a:gd name="connsiteY22" fmla="*/ 2094286 h 9341250"/>
              <a:gd name="connsiteX23" fmla="*/ 1034714 w 2730887"/>
              <a:gd name="connsiteY23" fmla="*/ 1642110 h 9341250"/>
              <a:gd name="connsiteX24" fmla="*/ 933570 w 2730887"/>
              <a:gd name="connsiteY24" fmla="*/ 785357 h 9341250"/>
              <a:gd name="connsiteX25" fmla="*/ 1040664 w 2730887"/>
              <a:gd name="connsiteY25" fmla="*/ 208239 h 9341250"/>
              <a:gd name="connsiteX26" fmla="*/ 1290550 w 2730887"/>
              <a:gd name="connsiteY26" fmla="*/ 767508 h 9341250"/>
              <a:gd name="connsiteX27" fmla="*/ 1463091 w 2730887"/>
              <a:gd name="connsiteY27" fmla="*/ 1386274 h 9341250"/>
              <a:gd name="connsiteX28" fmla="*/ 1427393 w 2730887"/>
              <a:gd name="connsiteY28" fmla="*/ 708011 h 9341250"/>
              <a:gd name="connsiteX29" fmla="*/ 1545421 w 2730887"/>
              <a:gd name="connsiteY29" fmla="*/ 5287 h 934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730887" h="9341250">
                <a:moveTo>
                  <a:pt x="1545421" y="5287"/>
                </a:moveTo>
                <a:cubicBezTo>
                  <a:pt x="1561725" y="1487"/>
                  <a:pt x="1579853" y="0"/>
                  <a:pt x="1599933" y="0"/>
                </a:cubicBezTo>
                <a:cubicBezTo>
                  <a:pt x="1736776" y="0"/>
                  <a:pt x="1766524" y="83295"/>
                  <a:pt x="1784373" y="702062"/>
                </a:cubicBezTo>
                <a:cubicBezTo>
                  <a:pt x="1796273" y="1023344"/>
                  <a:pt x="1831971" y="1356526"/>
                  <a:pt x="1861719" y="1356526"/>
                </a:cubicBezTo>
                <a:cubicBezTo>
                  <a:pt x="1903367" y="1356526"/>
                  <a:pt x="1939065" y="1041193"/>
                  <a:pt x="1933115" y="702062"/>
                </a:cubicBezTo>
                <a:cubicBezTo>
                  <a:pt x="1921216" y="71396"/>
                  <a:pt x="2034260" y="118993"/>
                  <a:pt x="2105657" y="118993"/>
                </a:cubicBezTo>
                <a:cubicBezTo>
                  <a:pt x="2177052" y="118993"/>
                  <a:pt x="2296045" y="136842"/>
                  <a:pt x="2290096" y="743709"/>
                </a:cubicBezTo>
                <a:cubicBezTo>
                  <a:pt x="2290096" y="1100690"/>
                  <a:pt x="2290096" y="1404123"/>
                  <a:pt x="2361493" y="1404123"/>
                </a:cubicBezTo>
                <a:cubicBezTo>
                  <a:pt x="2391240" y="1404123"/>
                  <a:pt x="2444787" y="1118539"/>
                  <a:pt x="2444787" y="838904"/>
                </a:cubicBezTo>
                <a:cubicBezTo>
                  <a:pt x="2444787" y="374829"/>
                  <a:pt x="2539982" y="374829"/>
                  <a:pt x="2611378" y="374829"/>
                </a:cubicBezTo>
                <a:cubicBezTo>
                  <a:pt x="2682775" y="374829"/>
                  <a:pt x="2724423" y="458125"/>
                  <a:pt x="2730373" y="928149"/>
                </a:cubicBezTo>
                <a:cubicBezTo>
                  <a:pt x="2736322" y="1297029"/>
                  <a:pt x="2688724" y="1820600"/>
                  <a:pt x="2688725" y="2135933"/>
                </a:cubicBezTo>
                <a:cubicBezTo>
                  <a:pt x="2688725" y="2807502"/>
                  <a:pt x="2488295" y="2900560"/>
                  <a:pt x="2438187" y="3088706"/>
                </a:cubicBezTo>
                <a:lnTo>
                  <a:pt x="2426939" y="3177121"/>
                </a:lnTo>
                <a:lnTo>
                  <a:pt x="2426939" y="9341250"/>
                </a:lnTo>
                <a:lnTo>
                  <a:pt x="1326248" y="9341250"/>
                </a:lnTo>
                <a:lnTo>
                  <a:pt x="1326248" y="3167589"/>
                </a:lnTo>
                <a:lnTo>
                  <a:pt x="1300126" y="3125717"/>
                </a:lnTo>
                <a:cubicBezTo>
                  <a:pt x="1257456" y="3074122"/>
                  <a:pt x="1180482" y="3014998"/>
                  <a:pt x="1046614" y="2885592"/>
                </a:cubicBezTo>
                <a:cubicBezTo>
                  <a:pt x="868124" y="2707102"/>
                  <a:pt x="457596" y="2373920"/>
                  <a:pt x="130364" y="2302524"/>
                </a:cubicBezTo>
                <a:cubicBezTo>
                  <a:pt x="-89774" y="2254927"/>
                  <a:pt x="11371" y="2070487"/>
                  <a:pt x="124414" y="2005040"/>
                </a:cubicBezTo>
                <a:cubicBezTo>
                  <a:pt x="314804" y="1897946"/>
                  <a:pt x="415948" y="2016940"/>
                  <a:pt x="624187" y="2112134"/>
                </a:cubicBezTo>
                <a:cubicBezTo>
                  <a:pt x="802677" y="2189480"/>
                  <a:pt x="999016" y="2189480"/>
                  <a:pt x="1010916" y="2094286"/>
                </a:cubicBezTo>
                <a:cubicBezTo>
                  <a:pt x="1040664" y="1933644"/>
                  <a:pt x="1034714" y="1862248"/>
                  <a:pt x="1034714" y="1642110"/>
                </a:cubicBezTo>
                <a:cubicBezTo>
                  <a:pt x="1034714" y="1469570"/>
                  <a:pt x="981167" y="1082841"/>
                  <a:pt x="933570" y="785357"/>
                </a:cubicBezTo>
                <a:cubicBezTo>
                  <a:pt x="880023" y="428377"/>
                  <a:pt x="862174" y="226088"/>
                  <a:pt x="1040664" y="208239"/>
                </a:cubicBezTo>
                <a:cubicBezTo>
                  <a:pt x="1213205" y="190390"/>
                  <a:pt x="1225104" y="285584"/>
                  <a:pt x="1290550" y="767508"/>
                </a:cubicBezTo>
                <a:cubicBezTo>
                  <a:pt x="1344098" y="1136388"/>
                  <a:pt x="1421443" y="1392224"/>
                  <a:pt x="1463091" y="1386274"/>
                </a:cubicBezTo>
                <a:cubicBezTo>
                  <a:pt x="1504739" y="1380325"/>
                  <a:pt x="1445242" y="1047143"/>
                  <a:pt x="1427393" y="708011"/>
                </a:cubicBezTo>
                <a:cubicBezTo>
                  <a:pt x="1406569" y="171797"/>
                  <a:pt x="1431297" y="31887"/>
                  <a:pt x="1545421" y="5287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5942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21EDEF-C616-7947-9B73-D964739BA78C}"/>
              </a:ext>
            </a:extLst>
          </p:cNvPr>
          <p:cNvSpPr txBox="1"/>
          <p:nvPr userDrawn="1"/>
        </p:nvSpPr>
        <p:spPr>
          <a:xfrm>
            <a:off x="190215" y="1633846"/>
            <a:ext cx="5323568" cy="1183750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-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About us.</a:t>
            </a:r>
            <a:endParaRPr kumimoji="0" lang="en-GB" sz="8000" b="0" i="0" u="none" strike="noStrike" kern="1200" cap="none" spc="-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7994E11-8D11-0C4B-8D3F-FCAADC486F65}"/>
              </a:ext>
            </a:extLst>
          </p:cNvPr>
          <p:cNvGrpSpPr/>
          <p:nvPr userDrawn="1"/>
        </p:nvGrpSpPr>
        <p:grpSpPr>
          <a:xfrm>
            <a:off x="5684938" y="172912"/>
            <a:ext cx="3160059" cy="2247141"/>
            <a:chOff x="5684938" y="172912"/>
            <a:chExt cx="3160059" cy="2247141"/>
          </a:xfrm>
        </p:grpSpPr>
        <p:sp>
          <p:nvSpPr>
            <p:cNvPr id="12" name="Freeform: Shape 29">
              <a:extLst>
                <a:ext uri="{FF2B5EF4-FFF2-40B4-BE49-F238E27FC236}">
                  <a16:creationId xmlns:a16="http://schemas.microsoft.com/office/drawing/2014/main" id="{F82AA4FB-46C6-1B44-94AF-12DE61206304}"/>
                </a:ext>
              </a:extLst>
            </p:cNvPr>
            <p:cNvSpPr/>
            <p:nvPr/>
          </p:nvSpPr>
          <p:spPr>
            <a:xfrm rot="21140917">
              <a:off x="5684938" y="172912"/>
              <a:ext cx="3160059" cy="2247141"/>
            </a:xfrm>
            <a:custGeom>
              <a:avLst/>
              <a:gdLst>
                <a:gd name="connsiteX0" fmla="*/ 387262 w 3160058"/>
                <a:gd name="connsiteY0" fmla="*/ 815621 h 2247140"/>
                <a:gd name="connsiteX1" fmla="*/ 640067 w 3160058"/>
                <a:gd name="connsiteY1" fmla="*/ 1665321 h 2247140"/>
                <a:gd name="connsiteX2" fmla="*/ 977140 w 3160058"/>
                <a:gd name="connsiteY2" fmla="*/ 1665321 h 2247140"/>
                <a:gd name="connsiteX3" fmla="*/ 1215900 w 3160058"/>
                <a:gd name="connsiteY3" fmla="*/ 1875991 h 2247140"/>
                <a:gd name="connsiteX4" fmla="*/ 1201855 w 3160058"/>
                <a:gd name="connsiteY4" fmla="*/ 1665321 h 2247140"/>
                <a:gd name="connsiteX5" fmla="*/ 2704639 w 3160058"/>
                <a:gd name="connsiteY5" fmla="*/ 1658299 h 2247140"/>
                <a:gd name="connsiteX6" fmla="*/ 2802952 w 3160058"/>
                <a:gd name="connsiteY6" fmla="*/ 387260 h 22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0058" h="2247140">
                  <a:moveTo>
                    <a:pt x="387262" y="815621"/>
                  </a:moveTo>
                  <a:lnTo>
                    <a:pt x="640067" y="1665321"/>
                  </a:lnTo>
                  <a:lnTo>
                    <a:pt x="977140" y="1665321"/>
                  </a:lnTo>
                  <a:lnTo>
                    <a:pt x="1215900" y="1875991"/>
                  </a:lnTo>
                  <a:lnTo>
                    <a:pt x="1201855" y="1665321"/>
                  </a:lnTo>
                  <a:lnTo>
                    <a:pt x="2704639" y="1658299"/>
                  </a:lnTo>
                  <a:lnTo>
                    <a:pt x="2802952" y="387260"/>
                  </a:lnTo>
                  <a:close/>
                </a:path>
              </a:pathLst>
            </a:custGeom>
            <a:solidFill>
              <a:srgbClr val="FFFFFF"/>
            </a:solidFill>
            <a:ln w="700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" name="Freeform: Shape 30">
              <a:extLst>
                <a:ext uri="{FF2B5EF4-FFF2-40B4-BE49-F238E27FC236}">
                  <a16:creationId xmlns:a16="http://schemas.microsoft.com/office/drawing/2014/main" id="{7500C852-8B1D-2E4F-95AC-F44DF47C738C}"/>
                </a:ext>
              </a:extLst>
            </p:cNvPr>
            <p:cNvSpPr/>
            <p:nvPr/>
          </p:nvSpPr>
          <p:spPr>
            <a:xfrm rot="21140917">
              <a:off x="6401318" y="1049299"/>
              <a:ext cx="1825812" cy="632008"/>
            </a:xfrm>
            <a:custGeom>
              <a:avLst/>
              <a:gdLst>
                <a:gd name="connsiteX0" fmla="*/ 1653764 w 1825811"/>
                <a:gd name="connsiteY0" fmla="*/ 466984 h 632008"/>
                <a:gd name="connsiteX1" fmla="*/ 1611630 w 1825811"/>
                <a:gd name="connsiteY1" fmla="*/ 488051 h 632008"/>
                <a:gd name="connsiteX2" fmla="*/ 1569496 w 1825811"/>
                <a:gd name="connsiteY2" fmla="*/ 459962 h 632008"/>
                <a:gd name="connsiteX3" fmla="*/ 1555451 w 1825811"/>
                <a:gd name="connsiteY3" fmla="*/ 382716 h 632008"/>
                <a:gd name="connsiteX4" fmla="*/ 1569496 w 1825811"/>
                <a:gd name="connsiteY4" fmla="*/ 305471 h 632008"/>
                <a:gd name="connsiteX5" fmla="*/ 1611630 w 1825811"/>
                <a:gd name="connsiteY5" fmla="*/ 277381 h 632008"/>
                <a:gd name="connsiteX6" fmla="*/ 1653764 w 1825811"/>
                <a:gd name="connsiteY6" fmla="*/ 305471 h 632008"/>
                <a:gd name="connsiteX7" fmla="*/ 1667809 w 1825811"/>
                <a:gd name="connsiteY7" fmla="*/ 382716 h 632008"/>
                <a:gd name="connsiteX8" fmla="*/ 1653764 w 1825811"/>
                <a:gd name="connsiteY8" fmla="*/ 466984 h 632008"/>
                <a:gd name="connsiteX9" fmla="*/ 1709943 w 1825811"/>
                <a:gd name="connsiteY9" fmla="*/ 214181 h 632008"/>
                <a:gd name="connsiteX10" fmla="*/ 1611630 w 1825811"/>
                <a:gd name="connsiteY10" fmla="*/ 193114 h 632008"/>
                <a:gd name="connsiteX11" fmla="*/ 1471183 w 1825811"/>
                <a:gd name="connsiteY11" fmla="*/ 249292 h 632008"/>
                <a:gd name="connsiteX12" fmla="*/ 1422026 w 1825811"/>
                <a:gd name="connsiteY12" fmla="*/ 396761 h 632008"/>
                <a:gd name="connsiteX13" fmla="*/ 1471183 w 1825811"/>
                <a:gd name="connsiteY13" fmla="*/ 544229 h 632008"/>
                <a:gd name="connsiteX14" fmla="*/ 1611630 w 1825811"/>
                <a:gd name="connsiteY14" fmla="*/ 600408 h 632008"/>
                <a:gd name="connsiteX15" fmla="*/ 1752077 w 1825811"/>
                <a:gd name="connsiteY15" fmla="*/ 544229 h 632008"/>
                <a:gd name="connsiteX16" fmla="*/ 1801234 w 1825811"/>
                <a:gd name="connsiteY16" fmla="*/ 396761 h 632008"/>
                <a:gd name="connsiteX17" fmla="*/ 1780166 w 1825811"/>
                <a:gd name="connsiteY17" fmla="*/ 291426 h 632008"/>
                <a:gd name="connsiteX18" fmla="*/ 1709943 w 1825811"/>
                <a:gd name="connsiteY18" fmla="*/ 214181 h 632008"/>
                <a:gd name="connsiteX19" fmla="*/ 1218378 w 1825811"/>
                <a:gd name="connsiteY19" fmla="*/ 52667 h 632008"/>
                <a:gd name="connsiteX20" fmla="*/ 1218378 w 1825811"/>
                <a:gd name="connsiteY20" fmla="*/ 579341 h 632008"/>
                <a:gd name="connsiteX21" fmla="*/ 1351803 w 1825811"/>
                <a:gd name="connsiteY21" fmla="*/ 579341 h 632008"/>
                <a:gd name="connsiteX22" fmla="*/ 1351803 w 1825811"/>
                <a:gd name="connsiteY22" fmla="*/ 52667 h 632008"/>
                <a:gd name="connsiteX23" fmla="*/ 1218378 w 1825811"/>
                <a:gd name="connsiteY23" fmla="*/ 52667 h 632008"/>
                <a:gd name="connsiteX24" fmla="*/ 993663 w 1825811"/>
                <a:gd name="connsiteY24" fmla="*/ 59690 h 632008"/>
                <a:gd name="connsiteX25" fmla="*/ 993663 w 1825811"/>
                <a:gd name="connsiteY25" fmla="*/ 586363 h 632008"/>
                <a:gd name="connsiteX26" fmla="*/ 1127088 w 1825811"/>
                <a:gd name="connsiteY26" fmla="*/ 586363 h 632008"/>
                <a:gd name="connsiteX27" fmla="*/ 1127088 w 1825811"/>
                <a:gd name="connsiteY27" fmla="*/ 59690 h 632008"/>
                <a:gd name="connsiteX28" fmla="*/ 993663 w 1825811"/>
                <a:gd name="connsiteY28" fmla="*/ 59690 h 632008"/>
                <a:gd name="connsiteX29" fmla="*/ 684679 w 1825811"/>
                <a:gd name="connsiteY29" fmla="*/ 347605 h 632008"/>
                <a:gd name="connsiteX30" fmla="*/ 705747 w 1825811"/>
                <a:gd name="connsiteY30" fmla="*/ 298448 h 632008"/>
                <a:gd name="connsiteX31" fmla="*/ 747881 w 1825811"/>
                <a:gd name="connsiteY31" fmla="*/ 284404 h 632008"/>
                <a:gd name="connsiteX32" fmla="*/ 790015 w 1825811"/>
                <a:gd name="connsiteY32" fmla="*/ 298448 h 632008"/>
                <a:gd name="connsiteX33" fmla="*/ 804059 w 1825811"/>
                <a:gd name="connsiteY33" fmla="*/ 340582 h 632008"/>
                <a:gd name="connsiteX34" fmla="*/ 684679 w 1825811"/>
                <a:gd name="connsiteY34" fmla="*/ 347605 h 632008"/>
                <a:gd name="connsiteX35" fmla="*/ 916417 w 1825811"/>
                <a:gd name="connsiteY35" fmla="*/ 368672 h 632008"/>
                <a:gd name="connsiteX36" fmla="*/ 867261 w 1825811"/>
                <a:gd name="connsiteY36" fmla="*/ 235247 h 632008"/>
                <a:gd name="connsiteX37" fmla="*/ 733836 w 1825811"/>
                <a:gd name="connsiteY37" fmla="*/ 193114 h 632008"/>
                <a:gd name="connsiteX38" fmla="*/ 593389 w 1825811"/>
                <a:gd name="connsiteY38" fmla="*/ 249292 h 632008"/>
                <a:gd name="connsiteX39" fmla="*/ 544232 w 1825811"/>
                <a:gd name="connsiteY39" fmla="*/ 396761 h 632008"/>
                <a:gd name="connsiteX40" fmla="*/ 600411 w 1825811"/>
                <a:gd name="connsiteY40" fmla="*/ 544229 h 632008"/>
                <a:gd name="connsiteX41" fmla="*/ 747881 w 1825811"/>
                <a:gd name="connsiteY41" fmla="*/ 593386 h 632008"/>
                <a:gd name="connsiteX42" fmla="*/ 825126 w 1825811"/>
                <a:gd name="connsiteY42" fmla="*/ 586363 h 632008"/>
                <a:gd name="connsiteX43" fmla="*/ 888328 w 1825811"/>
                <a:gd name="connsiteY43" fmla="*/ 565296 h 632008"/>
                <a:gd name="connsiteX44" fmla="*/ 888328 w 1825811"/>
                <a:gd name="connsiteY44" fmla="*/ 466984 h 632008"/>
                <a:gd name="connsiteX45" fmla="*/ 825126 w 1825811"/>
                <a:gd name="connsiteY45" fmla="*/ 488051 h 632008"/>
                <a:gd name="connsiteX46" fmla="*/ 761925 w 1825811"/>
                <a:gd name="connsiteY46" fmla="*/ 495073 h 632008"/>
                <a:gd name="connsiteX47" fmla="*/ 698724 w 1825811"/>
                <a:gd name="connsiteY47" fmla="*/ 474006 h 632008"/>
                <a:gd name="connsiteX48" fmla="*/ 677657 w 1825811"/>
                <a:gd name="connsiteY48" fmla="*/ 424850 h 632008"/>
                <a:gd name="connsiteX49" fmla="*/ 916417 w 1825811"/>
                <a:gd name="connsiteY49" fmla="*/ 424850 h 632008"/>
                <a:gd name="connsiteX50" fmla="*/ 916417 w 1825811"/>
                <a:gd name="connsiteY50" fmla="*/ 368672 h 632008"/>
                <a:gd name="connsiteX51" fmla="*/ 340584 w 1825811"/>
                <a:gd name="connsiteY51" fmla="*/ 94801 h 632008"/>
                <a:gd name="connsiteX52" fmla="*/ 340584 w 1825811"/>
                <a:gd name="connsiteY52" fmla="*/ 277381 h 632008"/>
                <a:gd name="connsiteX53" fmla="*/ 186092 w 1825811"/>
                <a:gd name="connsiteY53" fmla="*/ 277381 h 632008"/>
                <a:gd name="connsiteX54" fmla="*/ 186092 w 1825811"/>
                <a:gd name="connsiteY54" fmla="*/ 94801 h 632008"/>
                <a:gd name="connsiteX55" fmla="*/ 52668 w 1825811"/>
                <a:gd name="connsiteY55" fmla="*/ 94801 h 632008"/>
                <a:gd name="connsiteX56" fmla="*/ 52668 w 1825811"/>
                <a:gd name="connsiteY56" fmla="*/ 593386 h 632008"/>
                <a:gd name="connsiteX57" fmla="*/ 186092 w 1825811"/>
                <a:gd name="connsiteY57" fmla="*/ 593386 h 632008"/>
                <a:gd name="connsiteX58" fmla="*/ 186092 w 1825811"/>
                <a:gd name="connsiteY58" fmla="*/ 389738 h 632008"/>
                <a:gd name="connsiteX59" fmla="*/ 340584 w 1825811"/>
                <a:gd name="connsiteY59" fmla="*/ 389738 h 632008"/>
                <a:gd name="connsiteX60" fmla="*/ 340584 w 1825811"/>
                <a:gd name="connsiteY60" fmla="*/ 593386 h 632008"/>
                <a:gd name="connsiteX61" fmla="*/ 474009 w 1825811"/>
                <a:gd name="connsiteY61" fmla="*/ 593386 h 632008"/>
                <a:gd name="connsiteX62" fmla="*/ 474009 w 1825811"/>
                <a:gd name="connsiteY62" fmla="*/ 94801 h 632008"/>
                <a:gd name="connsiteX63" fmla="*/ 340584 w 1825811"/>
                <a:gd name="connsiteY63" fmla="*/ 94801 h 632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825811" h="632008">
                  <a:moveTo>
                    <a:pt x="1653764" y="466984"/>
                  </a:moveTo>
                  <a:cubicBezTo>
                    <a:pt x="1646742" y="481029"/>
                    <a:pt x="1632697" y="488051"/>
                    <a:pt x="1611630" y="488051"/>
                  </a:cubicBezTo>
                  <a:cubicBezTo>
                    <a:pt x="1590563" y="488051"/>
                    <a:pt x="1576518" y="481029"/>
                    <a:pt x="1569496" y="459962"/>
                  </a:cubicBezTo>
                  <a:cubicBezTo>
                    <a:pt x="1562474" y="445917"/>
                    <a:pt x="1555451" y="417828"/>
                    <a:pt x="1555451" y="382716"/>
                  </a:cubicBezTo>
                  <a:cubicBezTo>
                    <a:pt x="1555451" y="347605"/>
                    <a:pt x="1562474" y="326538"/>
                    <a:pt x="1569496" y="305471"/>
                  </a:cubicBezTo>
                  <a:cubicBezTo>
                    <a:pt x="1576518" y="291426"/>
                    <a:pt x="1590563" y="277381"/>
                    <a:pt x="1611630" y="277381"/>
                  </a:cubicBezTo>
                  <a:cubicBezTo>
                    <a:pt x="1632697" y="277381"/>
                    <a:pt x="1646742" y="284404"/>
                    <a:pt x="1653764" y="305471"/>
                  </a:cubicBezTo>
                  <a:cubicBezTo>
                    <a:pt x="1660787" y="319515"/>
                    <a:pt x="1667809" y="347605"/>
                    <a:pt x="1667809" y="382716"/>
                  </a:cubicBezTo>
                  <a:cubicBezTo>
                    <a:pt x="1667809" y="424850"/>
                    <a:pt x="1667809" y="445917"/>
                    <a:pt x="1653764" y="466984"/>
                  </a:cubicBezTo>
                  <a:moveTo>
                    <a:pt x="1709943" y="214181"/>
                  </a:moveTo>
                  <a:cubicBezTo>
                    <a:pt x="1681854" y="200136"/>
                    <a:pt x="1646742" y="193114"/>
                    <a:pt x="1611630" y="193114"/>
                  </a:cubicBezTo>
                  <a:cubicBezTo>
                    <a:pt x="1548429" y="193114"/>
                    <a:pt x="1506295" y="214181"/>
                    <a:pt x="1471183" y="249292"/>
                  </a:cubicBezTo>
                  <a:cubicBezTo>
                    <a:pt x="1436071" y="284404"/>
                    <a:pt x="1422026" y="333560"/>
                    <a:pt x="1422026" y="396761"/>
                  </a:cubicBezTo>
                  <a:cubicBezTo>
                    <a:pt x="1422026" y="459962"/>
                    <a:pt x="1443094" y="509118"/>
                    <a:pt x="1471183" y="544229"/>
                  </a:cubicBezTo>
                  <a:cubicBezTo>
                    <a:pt x="1506295" y="579341"/>
                    <a:pt x="1555451" y="600408"/>
                    <a:pt x="1611630" y="600408"/>
                  </a:cubicBezTo>
                  <a:cubicBezTo>
                    <a:pt x="1674831" y="600408"/>
                    <a:pt x="1716965" y="579341"/>
                    <a:pt x="1752077" y="544229"/>
                  </a:cubicBezTo>
                  <a:cubicBezTo>
                    <a:pt x="1787189" y="509118"/>
                    <a:pt x="1801234" y="459962"/>
                    <a:pt x="1801234" y="396761"/>
                  </a:cubicBezTo>
                  <a:cubicBezTo>
                    <a:pt x="1801234" y="354627"/>
                    <a:pt x="1794211" y="319515"/>
                    <a:pt x="1780166" y="291426"/>
                  </a:cubicBezTo>
                  <a:cubicBezTo>
                    <a:pt x="1766122" y="256314"/>
                    <a:pt x="1738032" y="228225"/>
                    <a:pt x="1709943" y="214181"/>
                  </a:cubicBezTo>
                  <a:moveTo>
                    <a:pt x="1218378" y="52667"/>
                  </a:moveTo>
                  <a:lnTo>
                    <a:pt x="1218378" y="579341"/>
                  </a:lnTo>
                  <a:lnTo>
                    <a:pt x="1351803" y="579341"/>
                  </a:lnTo>
                  <a:lnTo>
                    <a:pt x="1351803" y="52667"/>
                  </a:lnTo>
                  <a:lnTo>
                    <a:pt x="1218378" y="52667"/>
                  </a:lnTo>
                  <a:close/>
                  <a:moveTo>
                    <a:pt x="993663" y="59690"/>
                  </a:moveTo>
                  <a:lnTo>
                    <a:pt x="993663" y="586363"/>
                  </a:lnTo>
                  <a:lnTo>
                    <a:pt x="1127088" y="586363"/>
                  </a:lnTo>
                  <a:lnTo>
                    <a:pt x="1127088" y="59690"/>
                  </a:lnTo>
                  <a:lnTo>
                    <a:pt x="993663" y="59690"/>
                  </a:lnTo>
                  <a:close/>
                  <a:moveTo>
                    <a:pt x="684679" y="347605"/>
                  </a:moveTo>
                  <a:cubicBezTo>
                    <a:pt x="684679" y="326538"/>
                    <a:pt x="691702" y="312493"/>
                    <a:pt x="705747" y="298448"/>
                  </a:cubicBezTo>
                  <a:cubicBezTo>
                    <a:pt x="712769" y="291426"/>
                    <a:pt x="726814" y="284404"/>
                    <a:pt x="747881" y="284404"/>
                  </a:cubicBezTo>
                  <a:cubicBezTo>
                    <a:pt x="761925" y="284404"/>
                    <a:pt x="775970" y="291426"/>
                    <a:pt x="790015" y="298448"/>
                  </a:cubicBezTo>
                  <a:cubicBezTo>
                    <a:pt x="797037" y="312493"/>
                    <a:pt x="804059" y="326538"/>
                    <a:pt x="804059" y="340582"/>
                  </a:cubicBezTo>
                  <a:lnTo>
                    <a:pt x="684679" y="347605"/>
                  </a:lnTo>
                  <a:close/>
                  <a:moveTo>
                    <a:pt x="916417" y="368672"/>
                  </a:moveTo>
                  <a:cubicBezTo>
                    <a:pt x="916417" y="312493"/>
                    <a:pt x="902372" y="270359"/>
                    <a:pt x="867261" y="235247"/>
                  </a:cubicBezTo>
                  <a:cubicBezTo>
                    <a:pt x="839171" y="207158"/>
                    <a:pt x="790015" y="193114"/>
                    <a:pt x="733836" y="193114"/>
                  </a:cubicBezTo>
                  <a:cubicBezTo>
                    <a:pt x="670635" y="193114"/>
                    <a:pt x="628501" y="214181"/>
                    <a:pt x="593389" y="249292"/>
                  </a:cubicBezTo>
                  <a:cubicBezTo>
                    <a:pt x="558277" y="284404"/>
                    <a:pt x="544232" y="333560"/>
                    <a:pt x="544232" y="396761"/>
                  </a:cubicBezTo>
                  <a:cubicBezTo>
                    <a:pt x="544232" y="459962"/>
                    <a:pt x="565299" y="509118"/>
                    <a:pt x="600411" y="544229"/>
                  </a:cubicBezTo>
                  <a:cubicBezTo>
                    <a:pt x="635523" y="579341"/>
                    <a:pt x="684679" y="593386"/>
                    <a:pt x="747881" y="593386"/>
                  </a:cubicBezTo>
                  <a:cubicBezTo>
                    <a:pt x="775970" y="593386"/>
                    <a:pt x="804059" y="593386"/>
                    <a:pt x="825126" y="586363"/>
                  </a:cubicBezTo>
                  <a:cubicBezTo>
                    <a:pt x="846194" y="579341"/>
                    <a:pt x="867261" y="572319"/>
                    <a:pt x="888328" y="565296"/>
                  </a:cubicBezTo>
                  <a:lnTo>
                    <a:pt x="888328" y="466984"/>
                  </a:lnTo>
                  <a:cubicBezTo>
                    <a:pt x="867261" y="481029"/>
                    <a:pt x="846194" y="488051"/>
                    <a:pt x="825126" y="488051"/>
                  </a:cubicBezTo>
                  <a:cubicBezTo>
                    <a:pt x="804059" y="495073"/>
                    <a:pt x="782992" y="495073"/>
                    <a:pt x="761925" y="495073"/>
                  </a:cubicBezTo>
                  <a:cubicBezTo>
                    <a:pt x="733836" y="495073"/>
                    <a:pt x="712769" y="488051"/>
                    <a:pt x="698724" y="474006"/>
                  </a:cubicBezTo>
                  <a:cubicBezTo>
                    <a:pt x="684679" y="459962"/>
                    <a:pt x="677657" y="445917"/>
                    <a:pt x="677657" y="424850"/>
                  </a:cubicBezTo>
                  <a:lnTo>
                    <a:pt x="916417" y="424850"/>
                  </a:lnTo>
                  <a:lnTo>
                    <a:pt x="916417" y="368672"/>
                  </a:lnTo>
                  <a:close/>
                  <a:moveTo>
                    <a:pt x="340584" y="94801"/>
                  </a:moveTo>
                  <a:lnTo>
                    <a:pt x="340584" y="277381"/>
                  </a:lnTo>
                  <a:lnTo>
                    <a:pt x="186092" y="277381"/>
                  </a:lnTo>
                  <a:lnTo>
                    <a:pt x="186092" y="94801"/>
                  </a:lnTo>
                  <a:lnTo>
                    <a:pt x="52668" y="94801"/>
                  </a:lnTo>
                  <a:lnTo>
                    <a:pt x="52668" y="593386"/>
                  </a:lnTo>
                  <a:lnTo>
                    <a:pt x="186092" y="593386"/>
                  </a:lnTo>
                  <a:lnTo>
                    <a:pt x="186092" y="389738"/>
                  </a:lnTo>
                  <a:lnTo>
                    <a:pt x="340584" y="389738"/>
                  </a:lnTo>
                  <a:lnTo>
                    <a:pt x="340584" y="593386"/>
                  </a:lnTo>
                  <a:lnTo>
                    <a:pt x="474009" y="593386"/>
                  </a:lnTo>
                  <a:lnTo>
                    <a:pt x="474009" y="94801"/>
                  </a:lnTo>
                  <a:lnTo>
                    <a:pt x="340584" y="94801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5E9A3D-3390-A842-865C-FFAE844DD7EC}"/>
              </a:ext>
            </a:extLst>
          </p:cNvPr>
          <p:cNvGrpSpPr/>
          <p:nvPr userDrawn="1"/>
        </p:nvGrpSpPr>
        <p:grpSpPr>
          <a:xfrm>
            <a:off x="10390537" y="2015353"/>
            <a:ext cx="1669504" cy="1609861"/>
            <a:chOff x="10390537" y="2015353"/>
            <a:chExt cx="1669504" cy="1609861"/>
          </a:xfrm>
        </p:grpSpPr>
        <p:sp>
          <p:nvSpPr>
            <p:cNvPr id="15" name="Freeform: Shape 32">
              <a:extLst>
                <a:ext uri="{FF2B5EF4-FFF2-40B4-BE49-F238E27FC236}">
                  <a16:creationId xmlns:a16="http://schemas.microsoft.com/office/drawing/2014/main" id="{4B9298AA-F98A-D143-A5F2-EAFB2B6C0484}"/>
                </a:ext>
              </a:extLst>
            </p:cNvPr>
            <p:cNvSpPr/>
            <p:nvPr/>
          </p:nvSpPr>
          <p:spPr>
            <a:xfrm rot="535662">
              <a:off x="10390537" y="2015353"/>
              <a:ext cx="1669504" cy="1609861"/>
            </a:xfrm>
            <a:custGeom>
              <a:avLst/>
              <a:gdLst>
                <a:gd name="connsiteX0" fmla="*/ 277728 w 1669504"/>
                <a:gd name="connsiteY0" fmla="*/ 480448 h 1609860"/>
                <a:gd name="connsiteX1" fmla="*/ 492378 w 1669504"/>
                <a:gd name="connsiteY1" fmla="*/ 1207866 h 1609860"/>
                <a:gd name="connsiteX2" fmla="*/ 778579 w 1669504"/>
                <a:gd name="connsiteY2" fmla="*/ 1207866 h 1609860"/>
                <a:gd name="connsiteX3" fmla="*/ 766654 w 1669504"/>
                <a:gd name="connsiteY3" fmla="*/ 1380777 h 1609860"/>
                <a:gd name="connsiteX4" fmla="*/ 969380 w 1669504"/>
                <a:gd name="connsiteY4" fmla="*/ 1207866 h 1609860"/>
                <a:gd name="connsiteX5" fmla="*/ 969380 w 1669504"/>
                <a:gd name="connsiteY5" fmla="*/ 1207866 h 1609860"/>
                <a:gd name="connsiteX6" fmla="*/ 1321168 w 1669504"/>
                <a:gd name="connsiteY6" fmla="*/ 1201904 h 1609860"/>
                <a:gd name="connsiteX7" fmla="*/ 1428493 w 1669504"/>
                <a:gd name="connsiteY7" fmla="*/ 277725 h 16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9504" h="1609860">
                  <a:moveTo>
                    <a:pt x="277728" y="480448"/>
                  </a:moveTo>
                  <a:lnTo>
                    <a:pt x="492378" y="1207866"/>
                  </a:lnTo>
                  <a:lnTo>
                    <a:pt x="778579" y="1207866"/>
                  </a:lnTo>
                  <a:lnTo>
                    <a:pt x="766654" y="1380777"/>
                  </a:lnTo>
                  <a:lnTo>
                    <a:pt x="969380" y="1207866"/>
                  </a:lnTo>
                  <a:lnTo>
                    <a:pt x="969380" y="1207866"/>
                  </a:lnTo>
                  <a:lnTo>
                    <a:pt x="1321168" y="1201904"/>
                  </a:lnTo>
                  <a:lnTo>
                    <a:pt x="1428493" y="277725"/>
                  </a:lnTo>
                  <a:close/>
                </a:path>
              </a:pathLst>
            </a:custGeom>
            <a:solidFill>
              <a:srgbClr val="FFFFFF"/>
            </a:solidFill>
            <a:ln w="59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11D912B-CCB7-AF44-9F25-ECEE650466D2}"/>
                </a:ext>
              </a:extLst>
            </p:cNvPr>
            <p:cNvGrpSpPr/>
            <p:nvPr/>
          </p:nvGrpSpPr>
          <p:grpSpPr>
            <a:xfrm>
              <a:off x="10705567" y="2343965"/>
              <a:ext cx="894377" cy="953992"/>
              <a:chOff x="10705567" y="2343965"/>
              <a:chExt cx="894377" cy="953992"/>
            </a:xfrm>
          </p:grpSpPr>
          <p:sp>
            <p:nvSpPr>
              <p:cNvPr id="17" name="Freeform: Shape 33">
                <a:extLst>
                  <a:ext uri="{FF2B5EF4-FFF2-40B4-BE49-F238E27FC236}">
                    <a16:creationId xmlns:a16="http://schemas.microsoft.com/office/drawing/2014/main" id="{52474AFC-C6D0-A94C-A752-7B8B43C78FCC}"/>
                  </a:ext>
                </a:extLst>
              </p:cNvPr>
              <p:cNvSpPr/>
              <p:nvPr/>
            </p:nvSpPr>
            <p:spPr>
              <a:xfrm rot="535662">
                <a:off x="10705567" y="2343965"/>
                <a:ext cx="894377" cy="953992"/>
              </a:xfrm>
              <a:custGeom>
                <a:avLst/>
                <a:gdLst>
                  <a:gd name="connsiteX0" fmla="*/ 522191 w 894377"/>
                  <a:gd name="connsiteY0" fmla="*/ 277725 h 953991"/>
                  <a:gd name="connsiteX1" fmla="*/ 522191 w 894377"/>
                  <a:gd name="connsiteY1" fmla="*/ 432748 h 953991"/>
                  <a:gd name="connsiteX2" fmla="*/ 391016 w 894377"/>
                  <a:gd name="connsiteY2" fmla="*/ 432748 h 953991"/>
                  <a:gd name="connsiteX3" fmla="*/ 391016 w 894377"/>
                  <a:gd name="connsiteY3" fmla="*/ 277725 h 953991"/>
                  <a:gd name="connsiteX4" fmla="*/ 277728 w 894377"/>
                  <a:gd name="connsiteY4" fmla="*/ 277725 h 953991"/>
                  <a:gd name="connsiteX5" fmla="*/ 277728 w 894377"/>
                  <a:gd name="connsiteY5" fmla="*/ 701058 h 953991"/>
                  <a:gd name="connsiteX6" fmla="*/ 391016 w 894377"/>
                  <a:gd name="connsiteY6" fmla="*/ 701058 h 953991"/>
                  <a:gd name="connsiteX7" fmla="*/ 391016 w 894377"/>
                  <a:gd name="connsiteY7" fmla="*/ 528147 h 953991"/>
                  <a:gd name="connsiteX8" fmla="*/ 522191 w 894377"/>
                  <a:gd name="connsiteY8" fmla="*/ 528147 h 953991"/>
                  <a:gd name="connsiteX9" fmla="*/ 522191 w 894377"/>
                  <a:gd name="connsiteY9" fmla="*/ 701058 h 953991"/>
                  <a:gd name="connsiteX10" fmla="*/ 641441 w 894377"/>
                  <a:gd name="connsiteY10" fmla="*/ 695096 h 953991"/>
                  <a:gd name="connsiteX11" fmla="*/ 635479 w 894377"/>
                  <a:gd name="connsiteY11" fmla="*/ 277725 h 953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94377" h="953991">
                    <a:moveTo>
                      <a:pt x="522191" y="277725"/>
                    </a:moveTo>
                    <a:lnTo>
                      <a:pt x="522191" y="432748"/>
                    </a:lnTo>
                    <a:lnTo>
                      <a:pt x="391016" y="432748"/>
                    </a:lnTo>
                    <a:lnTo>
                      <a:pt x="391016" y="277725"/>
                    </a:lnTo>
                    <a:lnTo>
                      <a:pt x="277728" y="277725"/>
                    </a:lnTo>
                    <a:lnTo>
                      <a:pt x="277728" y="701058"/>
                    </a:lnTo>
                    <a:lnTo>
                      <a:pt x="391016" y="701058"/>
                    </a:lnTo>
                    <a:lnTo>
                      <a:pt x="391016" y="528147"/>
                    </a:lnTo>
                    <a:lnTo>
                      <a:pt x="522191" y="528147"/>
                    </a:lnTo>
                    <a:lnTo>
                      <a:pt x="522191" y="701058"/>
                    </a:lnTo>
                    <a:lnTo>
                      <a:pt x="641441" y="695096"/>
                    </a:lnTo>
                    <a:lnTo>
                      <a:pt x="635479" y="277725"/>
                    </a:lnTo>
                    <a:close/>
                  </a:path>
                </a:pathLst>
              </a:custGeom>
              <a:solidFill>
                <a:schemeClr val="bg2"/>
              </a:solidFill>
              <a:ln w="59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8" name="Freeform: Shape 34">
                <a:extLst>
                  <a:ext uri="{FF2B5EF4-FFF2-40B4-BE49-F238E27FC236}">
                    <a16:creationId xmlns:a16="http://schemas.microsoft.com/office/drawing/2014/main" id="{0B1CB44B-FFA3-7646-9823-570C5590E0A8}"/>
                  </a:ext>
                </a:extLst>
              </p:cNvPr>
              <p:cNvSpPr/>
              <p:nvPr/>
            </p:nvSpPr>
            <p:spPr>
              <a:xfrm rot="535662">
                <a:off x="11384560" y="2585485"/>
                <a:ext cx="178875" cy="536620"/>
              </a:xfrm>
              <a:custGeom>
                <a:avLst/>
                <a:gdLst>
                  <a:gd name="connsiteX0" fmla="*/ 44719 w 178875"/>
                  <a:gd name="connsiteY0" fmla="*/ 98380 h 536620"/>
                  <a:gd name="connsiteX1" fmla="*/ 56644 w 178875"/>
                  <a:gd name="connsiteY1" fmla="*/ 62606 h 536620"/>
                  <a:gd name="connsiteX2" fmla="*/ 110307 w 178875"/>
                  <a:gd name="connsiteY2" fmla="*/ 44718 h 536620"/>
                  <a:gd name="connsiteX3" fmla="*/ 158007 w 178875"/>
                  <a:gd name="connsiteY3" fmla="*/ 56643 h 536620"/>
                  <a:gd name="connsiteX4" fmla="*/ 169932 w 178875"/>
                  <a:gd name="connsiteY4" fmla="*/ 92418 h 536620"/>
                  <a:gd name="connsiteX5" fmla="*/ 110307 w 178875"/>
                  <a:gd name="connsiteY5" fmla="*/ 140118 h 536620"/>
                  <a:gd name="connsiteX6" fmla="*/ 44719 w 178875"/>
                  <a:gd name="connsiteY6" fmla="*/ 98380 h 536620"/>
                  <a:gd name="connsiteX7" fmla="*/ 163969 w 178875"/>
                  <a:gd name="connsiteY7" fmla="*/ 509789 h 536620"/>
                  <a:gd name="connsiteX8" fmla="*/ 50681 w 178875"/>
                  <a:gd name="connsiteY8" fmla="*/ 509789 h 536620"/>
                  <a:gd name="connsiteX9" fmla="*/ 50681 w 178875"/>
                  <a:gd name="connsiteY9" fmla="*/ 175892 h 536620"/>
                  <a:gd name="connsiteX10" fmla="*/ 163969 w 178875"/>
                  <a:gd name="connsiteY10" fmla="*/ 175892 h 536620"/>
                  <a:gd name="connsiteX11" fmla="*/ 163969 w 178875"/>
                  <a:gd name="connsiteY11" fmla="*/ 509789 h 536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8875" h="536620">
                    <a:moveTo>
                      <a:pt x="44719" y="98380"/>
                    </a:moveTo>
                    <a:cubicBezTo>
                      <a:pt x="44719" y="80493"/>
                      <a:pt x="50681" y="68568"/>
                      <a:pt x="56644" y="62606"/>
                    </a:cubicBezTo>
                    <a:cubicBezTo>
                      <a:pt x="68569" y="50681"/>
                      <a:pt x="86456" y="44718"/>
                      <a:pt x="110307" y="44718"/>
                    </a:cubicBezTo>
                    <a:cubicBezTo>
                      <a:pt x="134157" y="44718"/>
                      <a:pt x="146082" y="50681"/>
                      <a:pt x="158007" y="56643"/>
                    </a:cubicBezTo>
                    <a:cubicBezTo>
                      <a:pt x="169932" y="62606"/>
                      <a:pt x="169932" y="80493"/>
                      <a:pt x="169932" y="92418"/>
                    </a:cubicBezTo>
                    <a:cubicBezTo>
                      <a:pt x="169932" y="128193"/>
                      <a:pt x="152044" y="140118"/>
                      <a:pt x="110307" y="140118"/>
                    </a:cubicBezTo>
                    <a:cubicBezTo>
                      <a:pt x="68569" y="146080"/>
                      <a:pt x="44719" y="128193"/>
                      <a:pt x="44719" y="98380"/>
                    </a:cubicBezTo>
                    <a:moveTo>
                      <a:pt x="163969" y="509789"/>
                    </a:moveTo>
                    <a:lnTo>
                      <a:pt x="50681" y="509789"/>
                    </a:lnTo>
                    <a:lnTo>
                      <a:pt x="50681" y="175892"/>
                    </a:lnTo>
                    <a:lnTo>
                      <a:pt x="163969" y="175892"/>
                    </a:lnTo>
                    <a:lnTo>
                      <a:pt x="163969" y="509789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</p:grpSp>
      </p:grpSp>
      <p:sp>
        <p:nvSpPr>
          <p:cNvPr id="19" name="1">
            <a:extLst>
              <a:ext uri="{FF2B5EF4-FFF2-40B4-BE49-F238E27FC236}">
                <a16:creationId xmlns:a16="http://schemas.microsoft.com/office/drawing/2014/main" id="{570B975E-B74C-BE48-B948-0C3766F8286D}"/>
              </a:ext>
            </a:extLst>
          </p:cNvPr>
          <p:cNvSpPr/>
          <p:nvPr userDrawn="1"/>
        </p:nvSpPr>
        <p:spPr>
          <a:xfrm>
            <a:off x="365075" y="5555778"/>
            <a:ext cx="126000" cy="12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0" name="1.2">
            <a:extLst>
              <a:ext uri="{FF2B5EF4-FFF2-40B4-BE49-F238E27FC236}">
                <a16:creationId xmlns:a16="http://schemas.microsoft.com/office/drawing/2014/main" id="{1E752ED8-3A20-D44F-BBFB-5ED90E8BBD84}"/>
              </a:ext>
            </a:extLst>
          </p:cNvPr>
          <p:cNvSpPr/>
          <p:nvPr userDrawn="1"/>
        </p:nvSpPr>
        <p:spPr>
          <a:xfrm>
            <a:off x="610163" y="5573778"/>
            <a:ext cx="90000" cy="90000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1" name="2.2">
            <a:extLst>
              <a:ext uri="{FF2B5EF4-FFF2-40B4-BE49-F238E27FC236}">
                <a16:creationId xmlns:a16="http://schemas.microsoft.com/office/drawing/2014/main" id="{67F2092E-45A1-4E49-8836-FBED0846466F}"/>
              </a:ext>
            </a:extLst>
          </p:cNvPr>
          <p:cNvSpPr/>
          <p:nvPr userDrawn="1"/>
        </p:nvSpPr>
        <p:spPr>
          <a:xfrm>
            <a:off x="592163" y="5555778"/>
            <a:ext cx="126000" cy="12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2" name="2.1">
            <a:extLst>
              <a:ext uri="{FF2B5EF4-FFF2-40B4-BE49-F238E27FC236}">
                <a16:creationId xmlns:a16="http://schemas.microsoft.com/office/drawing/2014/main" id="{8F6B2454-54F1-3E46-A780-CE840AD8195C}"/>
              </a:ext>
            </a:extLst>
          </p:cNvPr>
          <p:cNvSpPr/>
          <p:nvPr userDrawn="1"/>
        </p:nvSpPr>
        <p:spPr>
          <a:xfrm>
            <a:off x="383075" y="5573778"/>
            <a:ext cx="90000" cy="90000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394E99-A464-1C40-9BD4-9D73F5726723}"/>
              </a:ext>
            </a:extLst>
          </p:cNvPr>
          <p:cNvSpPr txBox="1"/>
          <p:nvPr userDrawn="1"/>
        </p:nvSpPr>
        <p:spPr>
          <a:xfrm>
            <a:off x="592163" y="2928676"/>
            <a:ext cx="5734373" cy="639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Our local community has benefited from over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£800,000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worth of student volunteering.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F2DD60-3B46-DF4F-A57B-67E7690AD4FD}"/>
              </a:ext>
            </a:extLst>
          </p:cNvPr>
          <p:cNvSpPr txBox="1"/>
          <p:nvPr userDrawn="1"/>
        </p:nvSpPr>
        <p:spPr>
          <a:xfrm>
            <a:off x="592163" y="3835400"/>
            <a:ext cx="5734373" cy="54819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We have around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14,000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students.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F75527-AF62-5348-A675-3AC1F942DF96}"/>
              </a:ext>
            </a:extLst>
          </p:cNvPr>
          <p:cNvSpPr txBox="1"/>
          <p:nvPr userDrawn="1"/>
        </p:nvSpPr>
        <p:spPr>
          <a:xfrm>
            <a:off x="592163" y="4488322"/>
            <a:ext cx="5734373" cy="54819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Subject areas are split into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four faculties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5FCABD2-79AE-0046-B0C0-12C8694E15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574" y="3021807"/>
            <a:ext cx="206680" cy="17715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137C0F39-0E44-354B-8383-2BC7F28269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574" y="4020919"/>
            <a:ext cx="206680" cy="17715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B48F4081-001D-3144-ADF9-C79A6AF1D2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574" y="4673841"/>
            <a:ext cx="206680" cy="17715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CCA850C-EBB6-E147-B9FC-F3340D3501F6}"/>
              </a:ext>
            </a:extLst>
          </p:cNvPr>
          <p:cNvSpPr txBox="1"/>
          <p:nvPr userDrawn="1"/>
        </p:nvSpPr>
        <p:spPr>
          <a:xfrm>
            <a:off x="592163" y="2928676"/>
            <a:ext cx="5734373" cy="63985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We were established as a university in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2005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95ED15-6DAE-F144-B852-56EED7B900B3}"/>
              </a:ext>
            </a:extLst>
          </p:cNvPr>
          <p:cNvSpPr txBox="1"/>
          <p:nvPr userDrawn="1"/>
        </p:nvSpPr>
        <p:spPr>
          <a:xfrm>
            <a:off x="592163" y="3545836"/>
            <a:ext cx="5734373" cy="54819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We’ve just opened our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brand new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campus,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minutes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from the town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centre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D694B1-225B-734E-800D-60B5F4C2C66F}"/>
              </a:ext>
            </a:extLst>
          </p:cNvPr>
          <p:cNvSpPr txBox="1"/>
          <p:nvPr userDrawn="1"/>
        </p:nvSpPr>
        <p:spPr>
          <a:xfrm>
            <a:off x="592163" y="4535946"/>
            <a:ext cx="6308700" cy="817449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We were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first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university in the UK to be awarded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‘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Changemaker University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’ status by Ashoka U.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C0DFE3CB-9327-584C-8B59-3E0C4E2792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574" y="3021807"/>
            <a:ext cx="206680" cy="17715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7001F1BE-2EFB-9A4D-B9A9-8195860EC2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574" y="3685645"/>
            <a:ext cx="206680" cy="17715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9B2B8471-449F-8F4B-979E-4DD233401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574" y="4667975"/>
            <a:ext cx="206680" cy="17715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888092B7-771B-4243-9AC4-F73CAE6A0E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6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4" fill="hold" grpId="0" nodeType="withEffect" p14:presetBounceEnd="1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4000">
                                          <p:cBhvr additive="base">
                                            <p:cTn id="1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4000">
                                          <p:cBhvr additive="base">
                                            <p:cTn id="1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40000">
                                          <p:cBhvr>
                                            <p:cTn id="16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1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4000">
                                          <p:cBhvr additive="base">
                                            <p:cTn id="19" dur="3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4000">
                                          <p:cBhvr additive="base">
                                            <p:cTn id="20" dur="3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180000">
                                          <p:cBhvr>
                                            <p:cTn id="22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grpId="0" nodeType="withEffect" p14:presetBounceEnd="1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4000">
                                          <p:cBhvr additive="base">
                                            <p:cTn id="2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4000">
                                          <p:cBhvr additive="base"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40000">
                                          <p:cBhvr>
                                            <p:cTn id="2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0.03194 L -4.16667E-6 2.96296E-6 " pathEditMode="relative" rAng="0" ptsTypes="AA">
                                          <p:cBhvr>
                                            <p:cTn id="3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accel="50000" de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25 0.0375 L -3.125E-6 -2.59259E-6 " pathEditMode="relative" rAng="0" ptsTypes="AA">
                                          <p:cBhvr>
                                            <p:cTn id="38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" y="-18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42" presetClass="path" presetSubtype="0" accel="50000" decel="5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.0267 0.03194 L -3.33333E-6 1.11111E-6 " pathEditMode="relative" rAng="0" ptsTypes="AA">
                                          <p:cBhvr>
                                            <p:cTn id="43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41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" presetID="6" presetClass="emph" presetSubtype="0" repeatCount="indefinite" autoRev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Scale>
                                          <p:cBhvr>
                                            <p:cTn id="45" dur="10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3000" y="10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repeatCount="indefinite" autoRev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0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2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2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2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2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2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2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53" presetClass="entr" presetSubtype="16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2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2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2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2" fill="hold">
                          <p:stCondLst>
                            <p:cond delay="indefinite"/>
                          </p:stCondLst>
                          <p:childTnLst>
                            <p:par>
                              <p:cTn id="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4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2" dur="50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3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4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8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2" dur="2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2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2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2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2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2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2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7" grpId="1" animBg="1"/>
          <p:bldP spid="8" grpId="0" animBg="1"/>
          <p:bldP spid="8" grpId="1" animBg="1"/>
          <p:bldP spid="9" grpId="0" animBg="1"/>
          <p:bldP spid="9" grpId="1" animBg="1"/>
          <p:bldP spid="10" grpId="0"/>
          <p:bldP spid="10" grpId="1"/>
          <p:bldP spid="19" grpId="0" animBg="1"/>
          <p:bldP spid="19" grpId="1" animBg="1"/>
          <p:bldP spid="19" grpId="2" animBg="1"/>
          <p:bldP spid="20" grpId="0" animBg="1"/>
          <p:bldP spid="21" grpId="0" animBg="1"/>
          <p:bldP spid="22" grpId="0" animBg="1"/>
          <p:bldP spid="23" grpId="0"/>
          <p:bldP spid="23" grpId="1"/>
          <p:bldP spid="24" grpId="0"/>
          <p:bldP spid="24" grpId="1"/>
          <p:bldP spid="25" grpId="0"/>
          <p:bldP spid="25" grpId="1"/>
          <p:bldP spid="29" grpId="0"/>
          <p:bldP spid="30" grpId="0"/>
          <p:bldP spid="3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40000">
                                          <p:cBhvr>
                                            <p:cTn id="16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3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3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180000">
                                          <p:cBhvr>
                                            <p:cTn id="22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40000">
                                          <p:cBhvr>
                                            <p:cTn id="2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0.03194 L -4.16667E-6 2.96296E-6 " pathEditMode="relative" rAng="0" ptsTypes="AA">
                                          <p:cBhvr>
                                            <p:cTn id="3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accel="50000" de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25 0.0375 L -3.125E-6 -2.59259E-6 " pathEditMode="relative" rAng="0" ptsTypes="AA">
                                          <p:cBhvr>
                                            <p:cTn id="38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" y="-18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42" presetClass="path" presetSubtype="0" accel="50000" decel="5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.0267 0.03194 L -3.33333E-6 1.11111E-6 " pathEditMode="relative" rAng="0" ptsTypes="AA">
                                          <p:cBhvr>
                                            <p:cTn id="43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41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" presetID="6" presetClass="emph" presetSubtype="0" repeatCount="indefinite" autoRev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Scale>
                                          <p:cBhvr>
                                            <p:cTn id="45" dur="10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3000" y="10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repeatCount="indefinite" autoRev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0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2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2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2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2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2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2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53" presetClass="entr" presetSubtype="16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2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2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2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2" fill="hold">
                          <p:stCondLst>
                            <p:cond delay="indefinite"/>
                          </p:stCondLst>
                          <p:childTnLst>
                            <p:par>
                              <p:cTn id="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4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2" dur="50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3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4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8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2" dur="2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2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2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2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2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2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2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7" grpId="1" animBg="1"/>
          <p:bldP spid="8" grpId="0" animBg="1"/>
          <p:bldP spid="8" grpId="1" animBg="1"/>
          <p:bldP spid="9" grpId="0" animBg="1"/>
          <p:bldP spid="9" grpId="1" animBg="1"/>
          <p:bldP spid="10" grpId="0"/>
          <p:bldP spid="10" grpId="1"/>
          <p:bldP spid="19" grpId="0" animBg="1"/>
          <p:bldP spid="19" grpId="1" animBg="1"/>
          <p:bldP spid="19" grpId="2" animBg="1"/>
          <p:bldP spid="20" grpId="0" animBg="1"/>
          <p:bldP spid="21" grpId="0" animBg="1"/>
          <p:bldP spid="22" grpId="0" animBg="1"/>
          <p:bldP spid="23" grpId="0"/>
          <p:bldP spid="23" grpId="1"/>
          <p:bldP spid="24" grpId="0"/>
          <p:bldP spid="24" grpId="1"/>
          <p:bldP spid="25" grpId="0"/>
          <p:bldP spid="25" grpId="1"/>
          <p:bldP spid="29" grpId="0"/>
          <p:bldP spid="30" grpId="0"/>
          <p:bldP spid="31" grpId="0"/>
        </p:bldLst>
      </p:timing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ere are we?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86C91E-9633-6C4F-AA01-BA598AF18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>
                <a:solidFill>
                  <a:schemeClr val="bg2"/>
                </a:solidFill>
              </a:rPr>
              <a:pPr/>
              <a:t>‹#›</a:t>
            </a:fld>
            <a:r>
              <a:rPr lang="en-GB" dirty="0">
                <a:solidFill>
                  <a:schemeClr val="bg2"/>
                </a:solidFill>
              </a:rPr>
              <a:t>.</a:t>
            </a:r>
          </a:p>
        </p:txBody>
      </p:sp>
      <p:grpSp>
        <p:nvGrpSpPr>
          <p:cNvPr id="6" name="Graphic 17">
            <a:extLst>
              <a:ext uri="{FF2B5EF4-FFF2-40B4-BE49-F238E27FC236}">
                <a16:creationId xmlns:a16="http://schemas.microsoft.com/office/drawing/2014/main" id="{1EB7C04B-C7AA-5047-AEAC-127B8B403A1B}"/>
              </a:ext>
            </a:extLst>
          </p:cNvPr>
          <p:cNvGrpSpPr/>
          <p:nvPr userDrawn="1"/>
        </p:nvGrpSpPr>
        <p:grpSpPr>
          <a:xfrm rot="21415419">
            <a:off x="3814313" y="-5663761"/>
            <a:ext cx="7918330" cy="12690666"/>
            <a:chOff x="3727441" y="-5629665"/>
            <a:chExt cx="7918330" cy="12690666"/>
          </a:xfrm>
          <a:solidFill>
            <a:srgbClr val="FFFFFF">
              <a:alpha val="50000"/>
            </a:srgbClr>
          </a:solidFill>
        </p:grpSpPr>
        <p:sp>
          <p:nvSpPr>
            <p:cNvPr id="7" name="Freeform: Shape 19">
              <a:extLst>
                <a:ext uri="{FF2B5EF4-FFF2-40B4-BE49-F238E27FC236}">
                  <a16:creationId xmlns:a16="http://schemas.microsoft.com/office/drawing/2014/main" id="{C1B67063-BEAE-A940-95C1-9004CD9F491C}"/>
                </a:ext>
              </a:extLst>
            </p:cNvPr>
            <p:cNvSpPr/>
            <p:nvPr/>
          </p:nvSpPr>
          <p:spPr>
            <a:xfrm>
              <a:off x="4658762" y="-5629665"/>
              <a:ext cx="6987009" cy="12690666"/>
            </a:xfrm>
            <a:custGeom>
              <a:avLst/>
              <a:gdLst>
                <a:gd name="connsiteX0" fmla="*/ 2545268 w 6987008"/>
                <a:gd name="connsiteY0" fmla="*/ 111060 h 12690665"/>
                <a:gd name="connsiteX1" fmla="*/ 2559527 w 6987008"/>
                <a:gd name="connsiteY1" fmla="*/ 196615 h 12690665"/>
                <a:gd name="connsiteX2" fmla="*/ 2374157 w 6987008"/>
                <a:gd name="connsiteY2" fmla="*/ 168097 h 12690665"/>
                <a:gd name="connsiteX3" fmla="*/ 2217306 w 6987008"/>
                <a:gd name="connsiteY3" fmla="*/ 239393 h 12690665"/>
                <a:gd name="connsiteX4" fmla="*/ 2046196 w 6987008"/>
                <a:gd name="connsiteY4" fmla="*/ 225133 h 12690665"/>
                <a:gd name="connsiteX5" fmla="*/ 1875085 w 6987008"/>
                <a:gd name="connsiteY5" fmla="*/ 253652 h 12690665"/>
                <a:gd name="connsiteX6" fmla="*/ 1860826 w 6987008"/>
                <a:gd name="connsiteY6" fmla="*/ 253652 h 12690665"/>
                <a:gd name="connsiteX7" fmla="*/ 1746752 w 6987008"/>
                <a:gd name="connsiteY7" fmla="*/ 339207 h 12690665"/>
                <a:gd name="connsiteX8" fmla="*/ 1732493 w 6987008"/>
                <a:gd name="connsiteY8" fmla="*/ 225133 h 12690665"/>
                <a:gd name="connsiteX9" fmla="*/ 1646938 w 6987008"/>
                <a:gd name="connsiteY9" fmla="*/ 239393 h 12690665"/>
                <a:gd name="connsiteX10" fmla="*/ 1575642 w 6987008"/>
                <a:gd name="connsiteY10" fmla="*/ 367725 h 12690665"/>
                <a:gd name="connsiteX11" fmla="*/ 1561383 w 6987008"/>
                <a:gd name="connsiteY11" fmla="*/ 353466 h 12690665"/>
                <a:gd name="connsiteX12" fmla="*/ 1575642 w 6987008"/>
                <a:gd name="connsiteY12" fmla="*/ 239393 h 12690665"/>
                <a:gd name="connsiteX13" fmla="*/ 1504346 w 6987008"/>
                <a:gd name="connsiteY13" fmla="*/ 210874 h 12690665"/>
                <a:gd name="connsiteX14" fmla="*/ 1361754 w 6987008"/>
                <a:gd name="connsiteY14" fmla="*/ 125319 h 12690665"/>
                <a:gd name="connsiteX15" fmla="*/ 1290458 w 6987008"/>
                <a:gd name="connsiteY15" fmla="*/ 225133 h 12690665"/>
                <a:gd name="connsiteX16" fmla="*/ 1304717 w 6987008"/>
                <a:gd name="connsiteY16" fmla="*/ 396244 h 12690665"/>
                <a:gd name="connsiteX17" fmla="*/ 1233421 w 6987008"/>
                <a:gd name="connsiteY17" fmla="*/ 424762 h 12690665"/>
                <a:gd name="connsiteX18" fmla="*/ 1190643 w 6987008"/>
                <a:gd name="connsiteY18" fmla="*/ 567354 h 12690665"/>
                <a:gd name="connsiteX19" fmla="*/ 1204903 w 6987008"/>
                <a:gd name="connsiteY19" fmla="*/ 652909 h 12690665"/>
                <a:gd name="connsiteX20" fmla="*/ 1076570 w 6987008"/>
                <a:gd name="connsiteY20" fmla="*/ 667168 h 12690665"/>
                <a:gd name="connsiteX21" fmla="*/ 1090829 w 6987008"/>
                <a:gd name="connsiteY21" fmla="*/ 852537 h 12690665"/>
                <a:gd name="connsiteX22" fmla="*/ 1076570 w 6987008"/>
                <a:gd name="connsiteY22" fmla="*/ 923833 h 12690665"/>
                <a:gd name="connsiteX23" fmla="*/ 1033792 w 6987008"/>
                <a:gd name="connsiteY23" fmla="*/ 909574 h 12690665"/>
                <a:gd name="connsiteX24" fmla="*/ 962496 w 6987008"/>
                <a:gd name="connsiteY24" fmla="*/ 952351 h 12690665"/>
                <a:gd name="connsiteX25" fmla="*/ 962496 w 6987008"/>
                <a:gd name="connsiteY25" fmla="*/ 1052166 h 12690665"/>
                <a:gd name="connsiteX26" fmla="*/ 1119347 w 6987008"/>
                <a:gd name="connsiteY26" fmla="*/ 1151980 h 12690665"/>
                <a:gd name="connsiteX27" fmla="*/ 905459 w 6987008"/>
                <a:gd name="connsiteY27" fmla="*/ 1194757 h 12690665"/>
                <a:gd name="connsiteX28" fmla="*/ 834163 w 6987008"/>
                <a:gd name="connsiteY28" fmla="*/ 1151980 h 12690665"/>
                <a:gd name="connsiteX29" fmla="*/ 762867 w 6987008"/>
                <a:gd name="connsiteY29" fmla="*/ 1266053 h 12690665"/>
                <a:gd name="connsiteX30" fmla="*/ 648794 w 6987008"/>
                <a:gd name="connsiteY30" fmla="*/ 1237535 h 12690665"/>
                <a:gd name="connsiteX31" fmla="*/ 648794 w 6987008"/>
                <a:gd name="connsiteY31" fmla="*/ 1408645 h 12690665"/>
                <a:gd name="connsiteX32" fmla="*/ 734349 w 6987008"/>
                <a:gd name="connsiteY32" fmla="*/ 1451423 h 12690665"/>
                <a:gd name="connsiteX33" fmla="*/ 634534 w 6987008"/>
                <a:gd name="connsiteY33" fmla="*/ 1522718 h 12690665"/>
                <a:gd name="connsiteX34" fmla="*/ 720090 w 6987008"/>
                <a:gd name="connsiteY34" fmla="*/ 1636792 h 12690665"/>
                <a:gd name="connsiteX35" fmla="*/ 734349 w 6987008"/>
                <a:gd name="connsiteY35" fmla="*/ 1722347 h 12690665"/>
                <a:gd name="connsiteX36" fmla="*/ 591757 w 6987008"/>
                <a:gd name="connsiteY36" fmla="*/ 1665310 h 12690665"/>
                <a:gd name="connsiteX37" fmla="*/ 606016 w 6987008"/>
                <a:gd name="connsiteY37" fmla="*/ 1950494 h 12690665"/>
                <a:gd name="connsiteX38" fmla="*/ 720090 w 6987008"/>
                <a:gd name="connsiteY38" fmla="*/ 1964753 h 12690665"/>
                <a:gd name="connsiteX39" fmla="*/ 691571 w 6987008"/>
                <a:gd name="connsiteY39" fmla="*/ 2093085 h 12690665"/>
                <a:gd name="connsiteX40" fmla="*/ 762867 w 6987008"/>
                <a:gd name="connsiteY40" fmla="*/ 2221418 h 12690665"/>
                <a:gd name="connsiteX41" fmla="*/ 862682 w 6987008"/>
                <a:gd name="connsiteY41" fmla="*/ 2364010 h 12690665"/>
                <a:gd name="connsiteX42" fmla="*/ 777127 w 6987008"/>
                <a:gd name="connsiteY42" fmla="*/ 2321232 h 12690665"/>
                <a:gd name="connsiteX43" fmla="*/ 620275 w 6987008"/>
                <a:gd name="connsiteY43" fmla="*/ 2321232 h 12690665"/>
                <a:gd name="connsiteX44" fmla="*/ 606016 w 6987008"/>
                <a:gd name="connsiteY44" fmla="*/ 2378269 h 12690665"/>
                <a:gd name="connsiteX45" fmla="*/ 762867 w 6987008"/>
                <a:gd name="connsiteY45" fmla="*/ 2463824 h 12690665"/>
                <a:gd name="connsiteX46" fmla="*/ 734349 w 6987008"/>
                <a:gd name="connsiteY46" fmla="*/ 2520861 h 12690665"/>
                <a:gd name="connsiteX47" fmla="*/ 677312 w 6987008"/>
                <a:gd name="connsiteY47" fmla="*/ 2478083 h 12690665"/>
                <a:gd name="connsiteX48" fmla="*/ 563238 w 6987008"/>
                <a:gd name="connsiteY48" fmla="*/ 2392528 h 12690665"/>
                <a:gd name="connsiteX49" fmla="*/ 563238 w 6987008"/>
                <a:gd name="connsiteY49" fmla="*/ 2449565 h 12690665"/>
                <a:gd name="connsiteX50" fmla="*/ 491942 w 6987008"/>
                <a:gd name="connsiteY50" fmla="*/ 2592157 h 12690665"/>
                <a:gd name="connsiteX51" fmla="*/ 577498 w 6987008"/>
                <a:gd name="connsiteY51" fmla="*/ 2649193 h 12690665"/>
                <a:gd name="connsiteX52" fmla="*/ 534720 w 6987008"/>
                <a:gd name="connsiteY52" fmla="*/ 2677712 h 12690665"/>
                <a:gd name="connsiteX53" fmla="*/ 506202 w 6987008"/>
                <a:gd name="connsiteY53" fmla="*/ 2763267 h 12690665"/>
                <a:gd name="connsiteX54" fmla="*/ 534720 w 6987008"/>
                <a:gd name="connsiteY54" fmla="*/ 2791785 h 12690665"/>
                <a:gd name="connsiteX55" fmla="*/ 534720 w 6987008"/>
                <a:gd name="connsiteY55" fmla="*/ 2806044 h 12690665"/>
                <a:gd name="connsiteX56" fmla="*/ 434906 w 6987008"/>
                <a:gd name="connsiteY56" fmla="*/ 2806044 h 12690665"/>
                <a:gd name="connsiteX57" fmla="*/ 249536 w 6987008"/>
                <a:gd name="connsiteY57" fmla="*/ 2806044 h 12690665"/>
                <a:gd name="connsiteX58" fmla="*/ 292314 w 6987008"/>
                <a:gd name="connsiteY58" fmla="*/ 2905859 h 12690665"/>
                <a:gd name="connsiteX59" fmla="*/ 406387 w 6987008"/>
                <a:gd name="connsiteY59" fmla="*/ 2934377 h 12690665"/>
                <a:gd name="connsiteX60" fmla="*/ 377869 w 6987008"/>
                <a:gd name="connsiteY60" fmla="*/ 3019932 h 12690665"/>
                <a:gd name="connsiteX61" fmla="*/ 420646 w 6987008"/>
                <a:gd name="connsiteY61" fmla="*/ 3119746 h 12690665"/>
                <a:gd name="connsiteX62" fmla="*/ 506202 w 6987008"/>
                <a:gd name="connsiteY62" fmla="*/ 3148264 h 12690665"/>
                <a:gd name="connsiteX63" fmla="*/ 591757 w 6987008"/>
                <a:gd name="connsiteY63" fmla="*/ 3176783 h 12690665"/>
                <a:gd name="connsiteX64" fmla="*/ 862682 w 6987008"/>
                <a:gd name="connsiteY64" fmla="*/ 2962895 h 12690665"/>
                <a:gd name="connsiteX65" fmla="*/ 976755 w 6987008"/>
                <a:gd name="connsiteY65" fmla="*/ 2877340 h 12690665"/>
                <a:gd name="connsiteX66" fmla="*/ 1076570 w 6987008"/>
                <a:gd name="connsiteY66" fmla="*/ 2749008 h 12690665"/>
                <a:gd name="connsiteX67" fmla="*/ 991015 w 6987008"/>
                <a:gd name="connsiteY67" fmla="*/ 2934377 h 12690665"/>
                <a:gd name="connsiteX68" fmla="*/ 834163 w 6987008"/>
                <a:gd name="connsiteY68" fmla="*/ 3148264 h 12690665"/>
                <a:gd name="connsiteX69" fmla="*/ 777127 w 6987008"/>
                <a:gd name="connsiteY69" fmla="*/ 3262338 h 12690665"/>
                <a:gd name="connsiteX70" fmla="*/ 663053 w 6987008"/>
                <a:gd name="connsiteY70" fmla="*/ 3433448 h 12690665"/>
                <a:gd name="connsiteX71" fmla="*/ 648794 w 6987008"/>
                <a:gd name="connsiteY71" fmla="*/ 3647335 h 12690665"/>
                <a:gd name="connsiteX72" fmla="*/ 606016 w 6987008"/>
                <a:gd name="connsiteY72" fmla="*/ 3889742 h 12690665"/>
                <a:gd name="connsiteX73" fmla="*/ 634534 w 6987008"/>
                <a:gd name="connsiteY73" fmla="*/ 4260480 h 12690665"/>
                <a:gd name="connsiteX74" fmla="*/ 463424 w 6987008"/>
                <a:gd name="connsiteY74" fmla="*/ 4716774 h 12690665"/>
                <a:gd name="connsiteX75" fmla="*/ 420646 w 6987008"/>
                <a:gd name="connsiteY75" fmla="*/ 4944921 h 12690665"/>
                <a:gd name="connsiteX76" fmla="*/ 648794 w 6987008"/>
                <a:gd name="connsiteY76" fmla="*/ 4916402 h 12690665"/>
                <a:gd name="connsiteX77" fmla="*/ 663053 w 6987008"/>
                <a:gd name="connsiteY77" fmla="*/ 4688255 h 12690665"/>
                <a:gd name="connsiteX78" fmla="*/ 734349 w 6987008"/>
                <a:gd name="connsiteY78" fmla="*/ 4502886 h 12690665"/>
                <a:gd name="connsiteX79" fmla="*/ 748608 w 6987008"/>
                <a:gd name="connsiteY79" fmla="*/ 4360294 h 12690665"/>
                <a:gd name="connsiteX80" fmla="*/ 834163 w 6987008"/>
                <a:gd name="connsiteY80" fmla="*/ 4260480 h 12690665"/>
                <a:gd name="connsiteX81" fmla="*/ 862682 w 6987008"/>
                <a:gd name="connsiteY81" fmla="*/ 4132148 h 12690665"/>
                <a:gd name="connsiteX82" fmla="*/ 791386 w 6987008"/>
                <a:gd name="connsiteY82" fmla="*/ 3918260 h 12690665"/>
                <a:gd name="connsiteX83" fmla="*/ 1090829 w 6987008"/>
                <a:gd name="connsiteY83" fmla="*/ 3633077 h 12690665"/>
                <a:gd name="connsiteX84" fmla="*/ 919719 w 6987008"/>
                <a:gd name="connsiteY84" fmla="*/ 3818446 h 12690665"/>
                <a:gd name="connsiteX85" fmla="*/ 862682 w 6987008"/>
                <a:gd name="connsiteY85" fmla="*/ 4103629 h 12690665"/>
                <a:gd name="connsiteX86" fmla="*/ 976755 w 6987008"/>
                <a:gd name="connsiteY86" fmla="*/ 4046593 h 12690665"/>
                <a:gd name="connsiteX87" fmla="*/ 1176384 w 6987008"/>
                <a:gd name="connsiteY87" fmla="*/ 4060852 h 12690665"/>
                <a:gd name="connsiteX88" fmla="*/ 1204903 w 6987008"/>
                <a:gd name="connsiteY88" fmla="*/ 3889742 h 12690665"/>
                <a:gd name="connsiteX89" fmla="*/ 1233421 w 6987008"/>
                <a:gd name="connsiteY89" fmla="*/ 3747150 h 12690665"/>
                <a:gd name="connsiteX90" fmla="*/ 1247680 w 6987008"/>
                <a:gd name="connsiteY90" fmla="*/ 3761409 h 12690665"/>
                <a:gd name="connsiteX91" fmla="*/ 1347495 w 6987008"/>
                <a:gd name="connsiteY91" fmla="*/ 3675854 h 12690665"/>
                <a:gd name="connsiteX92" fmla="*/ 1333235 w 6987008"/>
                <a:gd name="connsiteY92" fmla="*/ 3732891 h 12690665"/>
                <a:gd name="connsiteX93" fmla="*/ 1290458 w 6987008"/>
                <a:gd name="connsiteY93" fmla="*/ 3761409 h 12690665"/>
                <a:gd name="connsiteX94" fmla="*/ 1304717 w 6987008"/>
                <a:gd name="connsiteY94" fmla="*/ 3918260 h 12690665"/>
                <a:gd name="connsiteX95" fmla="*/ 1447309 w 6987008"/>
                <a:gd name="connsiteY95" fmla="*/ 4046593 h 12690665"/>
                <a:gd name="connsiteX96" fmla="*/ 1219162 w 6987008"/>
                <a:gd name="connsiteY96" fmla="*/ 4003815 h 12690665"/>
                <a:gd name="connsiteX97" fmla="*/ 1219162 w 6987008"/>
                <a:gd name="connsiteY97" fmla="*/ 4174925 h 12690665"/>
                <a:gd name="connsiteX98" fmla="*/ 1233421 w 6987008"/>
                <a:gd name="connsiteY98" fmla="*/ 4445849 h 12690665"/>
                <a:gd name="connsiteX99" fmla="*/ 1390272 w 6987008"/>
                <a:gd name="connsiteY99" fmla="*/ 4545664 h 12690665"/>
                <a:gd name="connsiteX100" fmla="*/ 1390272 w 6987008"/>
                <a:gd name="connsiteY100" fmla="*/ 4716774 h 12690665"/>
                <a:gd name="connsiteX101" fmla="*/ 1318976 w 6987008"/>
                <a:gd name="connsiteY101" fmla="*/ 4759551 h 12690665"/>
                <a:gd name="connsiteX102" fmla="*/ 1276199 w 6987008"/>
                <a:gd name="connsiteY102" fmla="*/ 4845107 h 12690665"/>
                <a:gd name="connsiteX103" fmla="*/ 1176384 w 6987008"/>
                <a:gd name="connsiteY103" fmla="*/ 5087513 h 12690665"/>
                <a:gd name="connsiteX104" fmla="*/ 1062311 w 6987008"/>
                <a:gd name="connsiteY104" fmla="*/ 5230104 h 12690665"/>
                <a:gd name="connsiteX105" fmla="*/ 1019533 w 6987008"/>
                <a:gd name="connsiteY105" fmla="*/ 5472510 h 12690665"/>
                <a:gd name="connsiteX106" fmla="*/ 933978 w 6987008"/>
                <a:gd name="connsiteY106" fmla="*/ 5415474 h 12690665"/>
                <a:gd name="connsiteX107" fmla="*/ 976755 w 6987008"/>
                <a:gd name="connsiteY107" fmla="*/ 5657880 h 12690665"/>
                <a:gd name="connsiteX108" fmla="*/ 1062311 w 6987008"/>
                <a:gd name="connsiteY108" fmla="*/ 5786212 h 12690665"/>
                <a:gd name="connsiteX109" fmla="*/ 1133607 w 6987008"/>
                <a:gd name="connsiteY109" fmla="*/ 5900285 h 12690665"/>
                <a:gd name="connsiteX110" fmla="*/ 1105088 w 6987008"/>
                <a:gd name="connsiteY110" fmla="*/ 5757693 h 12690665"/>
                <a:gd name="connsiteX111" fmla="*/ 1176384 w 6987008"/>
                <a:gd name="connsiteY111" fmla="*/ 5615102 h 12690665"/>
                <a:gd name="connsiteX112" fmla="*/ 1261939 w 6987008"/>
                <a:gd name="connsiteY112" fmla="*/ 5629361 h 12690665"/>
                <a:gd name="connsiteX113" fmla="*/ 1404531 w 6987008"/>
                <a:gd name="connsiteY113" fmla="*/ 5743434 h 12690665"/>
                <a:gd name="connsiteX114" fmla="*/ 1561383 w 6987008"/>
                <a:gd name="connsiteY114" fmla="*/ 5886026 h 12690665"/>
                <a:gd name="connsiteX115" fmla="*/ 1604160 w 6987008"/>
                <a:gd name="connsiteY115" fmla="*/ 5743434 h 12690665"/>
                <a:gd name="connsiteX116" fmla="*/ 1589901 w 6987008"/>
                <a:gd name="connsiteY116" fmla="*/ 5643620 h 12690665"/>
                <a:gd name="connsiteX117" fmla="*/ 1589901 w 6987008"/>
                <a:gd name="connsiteY117" fmla="*/ 5558065 h 12690665"/>
                <a:gd name="connsiteX118" fmla="*/ 1604160 w 6987008"/>
                <a:gd name="connsiteY118" fmla="*/ 5629361 h 12690665"/>
                <a:gd name="connsiteX119" fmla="*/ 1903604 w 6987008"/>
                <a:gd name="connsiteY119" fmla="*/ 5700657 h 12690665"/>
                <a:gd name="connsiteX120" fmla="*/ 2174528 w 6987008"/>
                <a:gd name="connsiteY120" fmla="*/ 5629361 h 12690665"/>
                <a:gd name="connsiteX121" fmla="*/ 2231565 w 6987008"/>
                <a:gd name="connsiteY121" fmla="*/ 5643620 h 12690665"/>
                <a:gd name="connsiteX122" fmla="*/ 2302861 w 6987008"/>
                <a:gd name="connsiteY122" fmla="*/ 5486769 h 12690665"/>
                <a:gd name="connsiteX123" fmla="*/ 2588045 w 6987008"/>
                <a:gd name="connsiteY123" fmla="*/ 5515288 h 12690665"/>
                <a:gd name="connsiteX124" fmla="*/ 2602304 w 6987008"/>
                <a:gd name="connsiteY124" fmla="*/ 5515288 h 12690665"/>
                <a:gd name="connsiteX125" fmla="*/ 2545268 w 6987008"/>
                <a:gd name="connsiteY125" fmla="*/ 5572324 h 12690665"/>
                <a:gd name="connsiteX126" fmla="*/ 2473972 w 6987008"/>
                <a:gd name="connsiteY126" fmla="*/ 5615102 h 12690665"/>
                <a:gd name="connsiteX127" fmla="*/ 2402676 w 6987008"/>
                <a:gd name="connsiteY127" fmla="*/ 5743434 h 12690665"/>
                <a:gd name="connsiteX128" fmla="*/ 2331380 w 6987008"/>
                <a:gd name="connsiteY128" fmla="*/ 5857508 h 12690665"/>
                <a:gd name="connsiteX129" fmla="*/ 2231565 w 6987008"/>
                <a:gd name="connsiteY129" fmla="*/ 6171210 h 12690665"/>
                <a:gd name="connsiteX130" fmla="*/ 2388416 w 6987008"/>
                <a:gd name="connsiteY130" fmla="*/ 6385097 h 12690665"/>
                <a:gd name="connsiteX131" fmla="*/ 2374157 w 6987008"/>
                <a:gd name="connsiteY131" fmla="*/ 6527689 h 12690665"/>
                <a:gd name="connsiteX132" fmla="*/ 2459712 w 6987008"/>
                <a:gd name="connsiteY132" fmla="*/ 6613244 h 12690665"/>
                <a:gd name="connsiteX133" fmla="*/ 2545268 w 6987008"/>
                <a:gd name="connsiteY133" fmla="*/ 6584726 h 12690665"/>
                <a:gd name="connsiteX134" fmla="*/ 2573786 w 6987008"/>
                <a:gd name="connsiteY134" fmla="*/ 6827132 h 12690665"/>
                <a:gd name="connsiteX135" fmla="*/ 2759156 w 6987008"/>
                <a:gd name="connsiteY135" fmla="*/ 6670281 h 12690665"/>
                <a:gd name="connsiteX136" fmla="*/ 2901748 w 6987008"/>
                <a:gd name="connsiteY136" fmla="*/ 6598985 h 12690665"/>
                <a:gd name="connsiteX137" fmla="*/ 2858970 w 6987008"/>
                <a:gd name="connsiteY137" fmla="*/ 6656022 h 12690665"/>
                <a:gd name="connsiteX138" fmla="*/ 2901748 w 6987008"/>
                <a:gd name="connsiteY138" fmla="*/ 6770095 h 12690665"/>
                <a:gd name="connsiteX139" fmla="*/ 2787674 w 6987008"/>
                <a:gd name="connsiteY139" fmla="*/ 6898427 h 12690665"/>
                <a:gd name="connsiteX140" fmla="*/ 2801933 w 6987008"/>
                <a:gd name="connsiteY140" fmla="*/ 6983983 h 12690665"/>
                <a:gd name="connsiteX141" fmla="*/ 2673600 w 6987008"/>
                <a:gd name="connsiteY141" fmla="*/ 7041019 h 12690665"/>
                <a:gd name="connsiteX142" fmla="*/ 2702119 w 6987008"/>
                <a:gd name="connsiteY142" fmla="*/ 7297685 h 12690665"/>
                <a:gd name="connsiteX143" fmla="*/ 2787674 w 6987008"/>
                <a:gd name="connsiteY143" fmla="*/ 7326203 h 12690665"/>
                <a:gd name="connsiteX144" fmla="*/ 2645082 w 6987008"/>
                <a:gd name="connsiteY144" fmla="*/ 7497313 h 12690665"/>
                <a:gd name="connsiteX145" fmla="*/ 2645082 w 6987008"/>
                <a:gd name="connsiteY145" fmla="*/ 7654164 h 12690665"/>
                <a:gd name="connsiteX146" fmla="*/ 2630823 w 6987008"/>
                <a:gd name="connsiteY146" fmla="*/ 7739719 h 12690665"/>
                <a:gd name="connsiteX147" fmla="*/ 2531008 w 6987008"/>
                <a:gd name="connsiteY147" fmla="*/ 7811015 h 12690665"/>
                <a:gd name="connsiteX148" fmla="*/ 2602304 w 6987008"/>
                <a:gd name="connsiteY148" fmla="*/ 7939348 h 12690665"/>
                <a:gd name="connsiteX149" fmla="*/ 2402676 w 6987008"/>
                <a:gd name="connsiteY149" fmla="*/ 7839533 h 12690665"/>
                <a:gd name="connsiteX150" fmla="*/ 2203047 w 6987008"/>
                <a:gd name="connsiteY150" fmla="*/ 7910829 h 12690665"/>
                <a:gd name="connsiteX151" fmla="*/ 2103232 w 6987008"/>
                <a:gd name="connsiteY151" fmla="*/ 7910829 h 12690665"/>
                <a:gd name="connsiteX152" fmla="*/ 1989159 w 6987008"/>
                <a:gd name="connsiteY152" fmla="*/ 7882311 h 12690665"/>
                <a:gd name="connsiteX153" fmla="*/ 1818048 w 6987008"/>
                <a:gd name="connsiteY153" fmla="*/ 7982125 h 12690665"/>
                <a:gd name="connsiteX154" fmla="*/ 1561383 w 6987008"/>
                <a:gd name="connsiteY154" fmla="*/ 8096198 h 12690665"/>
                <a:gd name="connsiteX155" fmla="*/ 1547124 w 6987008"/>
                <a:gd name="connsiteY155" fmla="*/ 8267309 h 12690665"/>
                <a:gd name="connsiteX156" fmla="*/ 1276199 w 6987008"/>
                <a:gd name="connsiteY156" fmla="*/ 8438418 h 12690665"/>
                <a:gd name="connsiteX157" fmla="*/ 1190643 w 6987008"/>
                <a:gd name="connsiteY157" fmla="*/ 8552492 h 12690665"/>
                <a:gd name="connsiteX158" fmla="*/ 1133607 w 6987008"/>
                <a:gd name="connsiteY158" fmla="*/ 8666565 h 12690665"/>
                <a:gd name="connsiteX159" fmla="*/ 1147866 w 6987008"/>
                <a:gd name="connsiteY159" fmla="*/ 8680824 h 12690665"/>
                <a:gd name="connsiteX160" fmla="*/ 1304717 w 6987008"/>
                <a:gd name="connsiteY160" fmla="*/ 8638047 h 12690665"/>
                <a:gd name="connsiteX161" fmla="*/ 1404531 w 6987008"/>
                <a:gd name="connsiteY161" fmla="*/ 8652306 h 12690665"/>
                <a:gd name="connsiteX162" fmla="*/ 1447309 w 6987008"/>
                <a:gd name="connsiteY162" fmla="*/ 8552492 h 12690665"/>
                <a:gd name="connsiteX163" fmla="*/ 1604160 w 6987008"/>
                <a:gd name="connsiteY163" fmla="*/ 8495455 h 12690665"/>
                <a:gd name="connsiteX164" fmla="*/ 1732493 w 6987008"/>
                <a:gd name="connsiteY164" fmla="*/ 8652306 h 12690665"/>
                <a:gd name="connsiteX165" fmla="*/ 1789530 w 6987008"/>
                <a:gd name="connsiteY165" fmla="*/ 8780638 h 12690665"/>
                <a:gd name="connsiteX166" fmla="*/ 1718234 w 6987008"/>
                <a:gd name="connsiteY166" fmla="*/ 8937490 h 12690665"/>
                <a:gd name="connsiteX167" fmla="*/ 1775271 w 6987008"/>
                <a:gd name="connsiteY167" fmla="*/ 9051563 h 12690665"/>
                <a:gd name="connsiteX168" fmla="*/ 1746752 w 6987008"/>
                <a:gd name="connsiteY168" fmla="*/ 9151377 h 12690665"/>
                <a:gd name="connsiteX169" fmla="*/ 1632679 w 6987008"/>
                <a:gd name="connsiteY169" fmla="*/ 9465079 h 12690665"/>
                <a:gd name="connsiteX170" fmla="*/ 1604160 w 6987008"/>
                <a:gd name="connsiteY170" fmla="*/ 9479338 h 12690665"/>
                <a:gd name="connsiteX171" fmla="*/ 1233421 w 6987008"/>
                <a:gd name="connsiteY171" fmla="*/ 9607670 h 12690665"/>
                <a:gd name="connsiteX172" fmla="*/ 1105088 w 6987008"/>
                <a:gd name="connsiteY172" fmla="*/ 9736003 h 12690665"/>
                <a:gd name="connsiteX173" fmla="*/ 948237 w 6987008"/>
                <a:gd name="connsiteY173" fmla="*/ 9793040 h 12690665"/>
                <a:gd name="connsiteX174" fmla="*/ 933978 w 6987008"/>
                <a:gd name="connsiteY174" fmla="*/ 9778781 h 12690665"/>
                <a:gd name="connsiteX175" fmla="*/ 848423 w 6987008"/>
                <a:gd name="connsiteY175" fmla="*/ 9764521 h 12690665"/>
                <a:gd name="connsiteX176" fmla="*/ 791386 w 6987008"/>
                <a:gd name="connsiteY176" fmla="*/ 9864336 h 12690665"/>
                <a:gd name="connsiteX177" fmla="*/ 634534 w 6987008"/>
                <a:gd name="connsiteY177" fmla="*/ 9964150 h 12690665"/>
                <a:gd name="connsiteX178" fmla="*/ 805645 w 6987008"/>
                <a:gd name="connsiteY178" fmla="*/ 10035446 h 12690665"/>
                <a:gd name="connsiteX179" fmla="*/ 677312 w 6987008"/>
                <a:gd name="connsiteY179" fmla="*/ 10163778 h 12690665"/>
                <a:gd name="connsiteX180" fmla="*/ 791386 w 6987008"/>
                <a:gd name="connsiteY180" fmla="*/ 10277852 h 12690665"/>
                <a:gd name="connsiteX181" fmla="*/ 862682 w 6987008"/>
                <a:gd name="connsiteY181" fmla="*/ 10391925 h 12690665"/>
                <a:gd name="connsiteX182" fmla="*/ 1019533 w 6987008"/>
                <a:gd name="connsiteY182" fmla="*/ 10377666 h 12690665"/>
                <a:gd name="connsiteX183" fmla="*/ 1147866 w 6987008"/>
                <a:gd name="connsiteY183" fmla="*/ 10334888 h 12690665"/>
                <a:gd name="connsiteX184" fmla="*/ 1190643 w 6987008"/>
                <a:gd name="connsiteY184" fmla="*/ 10235074 h 12690665"/>
                <a:gd name="connsiteX185" fmla="*/ 1347495 w 6987008"/>
                <a:gd name="connsiteY185" fmla="*/ 10235074 h 12690665"/>
                <a:gd name="connsiteX186" fmla="*/ 1490087 w 6987008"/>
                <a:gd name="connsiteY186" fmla="*/ 10192296 h 12690665"/>
                <a:gd name="connsiteX187" fmla="*/ 1475828 w 6987008"/>
                <a:gd name="connsiteY187" fmla="*/ 10263592 h 12690665"/>
                <a:gd name="connsiteX188" fmla="*/ 1589901 w 6987008"/>
                <a:gd name="connsiteY188" fmla="*/ 10349148 h 12690665"/>
                <a:gd name="connsiteX189" fmla="*/ 1561383 w 6987008"/>
                <a:gd name="connsiteY189" fmla="*/ 10420444 h 12690665"/>
                <a:gd name="connsiteX190" fmla="*/ 1618420 w 6987008"/>
                <a:gd name="connsiteY190" fmla="*/ 10491740 h 12690665"/>
                <a:gd name="connsiteX191" fmla="*/ 1761012 w 6987008"/>
                <a:gd name="connsiteY191" fmla="*/ 10491740 h 12690665"/>
                <a:gd name="connsiteX192" fmla="*/ 1974900 w 6987008"/>
                <a:gd name="connsiteY192" fmla="*/ 10406184 h 12690665"/>
                <a:gd name="connsiteX193" fmla="*/ 2003418 w 6987008"/>
                <a:gd name="connsiteY193" fmla="*/ 10420444 h 12690665"/>
                <a:gd name="connsiteX194" fmla="*/ 2088973 w 6987008"/>
                <a:gd name="connsiteY194" fmla="*/ 10620072 h 12690665"/>
                <a:gd name="connsiteX195" fmla="*/ 2174528 w 6987008"/>
                <a:gd name="connsiteY195" fmla="*/ 10634332 h 12690665"/>
                <a:gd name="connsiteX196" fmla="*/ 2260084 w 6987008"/>
                <a:gd name="connsiteY196" fmla="*/ 10734145 h 12690665"/>
                <a:gd name="connsiteX197" fmla="*/ 2573786 w 6987008"/>
                <a:gd name="connsiteY197" fmla="*/ 10748404 h 12690665"/>
                <a:gd name="connsiteX198" fmla="*/ 2687860 w 6987008"/>
                <a:gd name="connsiteY198" fmla="*/ 10605813 h 12690665"/>
                <a:gd name="connsiteX199" fmla="*/ 2858970 w 6987008"/>
                <a:gd name="connsiteY199" fmla="*/ 10520258 h 12690665"/>
                <a:gd name="connsiteX200" fmla="*/ 3058599 w 6987008"/>
                <a:gd name="connsiteY200" fmla="*/ 10448962 h 12690665"/>
                <a:gd name="connsiteX201" fmla="*/ 3243969 w 6987008"/>
                <a:gd name="connsiteY201" fmla="*/ 10192296 h 12690665"/>
                <a:gd name="connsiteX202" fmla="*/ 3243969 w 6987008"/>
                <a:gd name="connsiteY202" fmla="*/ 10249333 h 12690665"/>
                <a:gd name="connsiteX203" fmla="*/ 3115636 w 6987008"/>
                <a:gd name="connsiteY203" fmla="*/ 10391925 h 12690665"/>
                <a:gd name="connsiteX204" fmla="*/ 3044340 w 6987008"/>
                <a:gd name="connsiteY204" fmla="*/ 10577295 h 12690665"/>
                <a:gd name="connsiteX205" fmla="*/ 2901748 w 6987008"/>
                <a:gd name="connsiteY205" fmla="*/ 10691367 h 12690665"/>
                <a:gd name="connsiteX206" fmla="*/ 2787674 w 6987008"/>
                <a:gd name="connsiteY206" fmla="*/ 10776923 h 12690665"/>
                <a:gd name="connsiteX207" fmla="*/ 2702119 w 6987008"/>
                <a:gd name="connsiteY207" fmla="*/ 11033588 h 12690665"/>
                <a:gd name="connsiteX208" fmla="*/ 2559527 w 6987008"/>
                <a:gd name="connsiteY208" fmla="*/ 11047847 h 12690665"/>
                <a:gd name="connsiteX209" fmla="*/ 2402676 w 6987008"/>
                <a:gd name="connsiteY209" fmla="*/ 11076366 h 12690665"/>
                <a:gd name="connsiteX210" fmla="*/ 2245824 w 6987008"/>
                <a:gd name="connsiteY210" fmla="*/ 11005070 h 12690665"/>
                <a:gd name="connsiteX211" fmla="*/ 1946381 w 6987008"/>
                <a:gd name="connsiteY211" fmla="*/ 10990811 h 12690665"/>
                <a:gd name="connsiteX212" fmla="*/ 1646938 w 6987008"/>
                <a:gd name="connsiteY212" fmla="*/ 11047847 h 12690665"/>
                <a:gd name="connsiteX213" fmla="*/ 1618420 w 6987008"/>
                <a:gd name="connsiteY213" fmla="*/ 11304512 h 12690665"/>
                <a:gd name="connsiteX214" fmla="*/ 1304717 w 6987008"/>
                <a:gd name="connsiteY214" fmla="*/ 11347290 h 12690665"/>
                <a:gd name="connsiteX215" fmla="*/ 1276199 w 6987008"/>
                <a:gd name="connsiteY215" fmla="*/ 11675251 h 12690665"/>
                <a:gd name="connsiteX216" fmla="*/ 1147866 w 6987008"/>
                <a:gd name="connsiteY216" fmla="*/ 11789325 h 12690665"/>
                <a:gd name="connsiteX217" fmla="*/ 1048051 w 6987008"/>
                <a:gd name="connsiteY217" fmla="*/ 11917657 h 12690665"/>
                <a:gd name="connsiteX218" fmla="*/ 905459 w 6987008"/>
                <a:gd name="connsiteY218" fmla="*/ 11946175 h 12690665"/>
                <a:gd name="connsiteX219" fmla="*/ 805645 w 6987008"/>
                <a:gd name="connsiteY219" fmla="*/ 12174322 h 12690665"/>
                <a:gd name="connsiteX220" fmla="*/ 720090 w 6987008"/>
                <a:gd name="connsiteY220" fmla="*/ 12188581 h 12690665"/>
                <a:gd name="connsiteX221" fmla="*/ 349350 w 6987008"/>
                <a:gd name="connsiteY221" fmla="*/ 12373951 h 12690665"/>
                <a:gd name="connsiteX222" fmla="*/ 278054 w 6987008"/>
                <a:gd name="connsiteY222" fmla="*/ 12331173 h 12690665"/>
                <a:gd name="connsiteX223" fmla="*/ 121203 w 6987008"/>
                <a:gd name="connsiteY223" fmla="*/ 12416729 h 12690665"/>
                <a:gd name="connsiteX224" fmla="*/ 106944 w 6987008"/>
                <a:gd name="connsiteY224" fmla="*/ 12602097 h 12690665"/>
                <a:gd name="connsiteX225" fmla="*/ 249536 w 6987008"/>
                <a:gd name="connsiteY225" fmla="*/ 12573579 h 12690665"/>
                <a:gd name="connsiteX226" fmla="*/ 278054 w 6987008"/>
                <a:gd name="connsiteY226" fmla="*/ 12530801 h 12690665"/>
                <a:gd name="connsiteX227" fmla="*/ 491942 w 6987008"/>
                <a:gd name="connsiteY227" fmla="*/ 12559320 h 12690665"/>
                <a:gd name="connsiteX228" fmla="*/ 606016 w 6987008"/>
                <a:gd name="connsiteY228" fmla="*/ 12701912 h 12690665"/>
                <a:gd name="connsiteX229" fmla="*/ 691571 w 6987008"/>
                <a:gd name="connsiteY229" fmla="*/ 12502283 h 12690665"/>
                <a:gd name="connsiteX230" fmla="*/ 819904 w 6987008"/>
                <a:gd name="connsiteY230" fmla="*/ 12402468 h 12690665"/>
                <a:gd name="connsiteX231" fmla="*/ 962496 w 6987008"/>
                <a:gd name="connsiteY231" fmla="*/ 12359692 h 12690665"/>
                <a:gd name="connsiteX232" fmla="*/ 976755 w 6987008"/>
                <a:gd name="connsiteY232" fmla="*/ 12231359 h 12690665"/>
                <a:gd name="connsiteX233" fmla="*/ 1105088 w 6987008"/>
                <a:gd name="connsiteY233" fmla="*/ 12245618 h 12690665"/>
                <a:gd name="connsiteX234" fmla="*/ 1219162 w 6987008"/>
                <a:gd name="connsiteY234" fmla="*/ 12217100 h 12690665"/>
                <a:gd name="connsiteX235" fmla="*/ 1504346 w 6987008"/>
                <a:gd name="connsiteY235" fmla="*/ 12259877 h 12690665"/>
                <a:gd name="connsiteX236" fmla="*/ 1532864 w 6987008"/>
                <a:gd name="connsiteY236" fmla="*/ 12245618 h 12690665"/>
                <a:gd name="connsiteX237" fmla="*/ 1618420 w 6987008"/>
                <a:gd name="connsiteY237" fmla="*/ 12288396 h 12690665"/>
                <a:gd name="connsiteX238" fmla="*/ 1761012 w 6987008"/>
                <a:gd name="connsiteY238" fmla="*/ 12259877 h 12690665"/>
                <a:gd name="connsiteX239" fmla="*/ 1803789 w 6987008"/>
                <a:gd name="connsiteY239" fmla="*/ 12373951 h 12690665"/>
                <a:gd name="connsiteX240" fmla="*/ 1917863 w 6987008"/>
                <a:gd name="connsiteY240" fmla="*/ 12430987 h 12690665"/>
                <a:gd name="connsiteX241" fmla="*/ 1989159 w 6987008"/>
                <a:gd name="connsiteY241" fmla="*/ 12416729 h 12690665"/>
                <a:gd name="connsiteX242" fmla="*/ 2146010 w 6987008"/>
                <a:gd name="connsiteY242" fmla="*/ 12245618 h 12690665"/>
                <a:gd name="connsiteX243" fmla="*/ 2146010 w 6987008"/>
                <a:gd name="connsiteY243" fmla="*/ 12160063 h 12690665"/>
                <a:gd name="connsiteX244" fmla="*/ 2117492 w 6987008"/>
                <a:gd name="connsiteY244" fmla="*/ 12131545 h 12690665"/>
                <a:gd name="connsiteX245" fmla="*/ 2174528 w 6987008"/>
                <a:gd name="connsiteY245" fmla="*/ 11946175 h 12690665"/>
                <a:gd name="connsiteX246" fmla="*/ 2231565 w 6987008"/>
                <a:gd name="connsiteY246" fmla="*/ 11803584 h 12690665"/>
                <a:gd name="connsiteX247" fmla="*/ 2260084 w 6987008"/>
                <a:gd name="connsiteY247" fmla="*/ 11817843 h 12690665"/>
                <a:gd name="connsiteX248" fmla="*/ 2545268 w 6987008"/>
                <a:gd name="connsiteY248" fmla="*/ 11732288 h 12690665"/>
                <a:gd name="connsiteX249" fmla="*/ 2659341 w 6987008"/>
                <a:gd name="connsiteY249" fmla="*/ 11718029 h 12690665"/>
                <a:gd name="connsiteX250" fmla="*/ 2830452 w 6987008"/>
                <a:gd name="connsiteY250" fmla="*/ 11718029 h 12690665"/>
                <a:gd name="connsiteX251" fmla="*/ 3087117 w 6987008"/>
                <a:gd name="connsiteY251" fmla="*/ 11889138 h 12690665"/>
                <a:gd name="connsiteX252" fmla="*/ 3158413 w 6987008"/>
                <a:gd name="connsiteY252" fmla="*/ 11974693 h 12690665"/>
                <a:gd name="connsiteX253" fmla="*/ 3215450 w 6987008"/>
                <a:gd name="connsiteY253" fmla="*/ 11846362 h 12690665"/>
                <a:gd name="connsiteX254" fmla="*/ 3529153 w 6987008"/>
                <a:gd name="connsiteY254" fmla="*/ 11931916 h 12690665"/>
                <a:gd name="connsiteX255" fmla="*/ 3643226 w 6987008"/>
                <a:gd name="connsiteY255" fmla="*/ 11860620 h 12690665"/>
                <a:gd name="connsiteX256" fmla="*/ 3643226 w 6987008"/>
                <a:gd name="connsiteY256" fmla="*/ 11803584 h 12690665"/>
                <a:gd name="connsiteX257" fmla="*/ 3543412 w 6987008"/>
                <a:gd name="connsiteY257" fmla="*/ 11760806 h 12690665"/>
                <a:gd name="connsiteX258" fmla="*/ 3571930 w 6987008"/>
                <a:gd name="connsiteY258" fmla="*/ 11718029 h 12690665"/>
                <a:gd name="connsiteX259" fmla="*/ 3614708 w 6987008"/>
                <a:gd name="connsiteY259" fmla="*/ 11760806 h 12690665"/>
                <a:gd name="connsiteX260" fmla="*/ 4042484 w 6987008"/>
                <a:gd name="connsiteY260" fmla="*/ 11732288 h 12690665"/>
                <a:gd name="connsiteX261" fmla="*/ 4185076 w 6987008"/>
                <a:gd name="connsiteY261" fmla="*/ 11646733 h 12690665"/>
                <a:gd name="connsiteX262" fmla="*/ 4227854 w 6987008"/>
                <a:gd name="connsiteY262" fmla="*/ 11575437 h 12690665"/>
                <a:gd name="connsiteX263" fmla="*/ 4313409 w 6987008"/>
                <a:gd name="connsiteY263" fmla="*/ 11646733 h 12690665"/>
                <a:gd name="connsiteX264" fmla="*/ 4470260 w 6987008"/>
                <a:gd name="connsiteY264" fmla="*/ 11646733 h 12690665"/>
                <a:gd name="connsiteX265" fmla="*/ 4669889 w 6987008"/>
                <a:gd name="connsiteY265" fmla="*/ 11689510 h 12690665"/>
                <a:gd name="connsiteX266" fmla="*/ 5582478 w 6987008"/>
                <a:gd name="connsiteY266" fmla="*/ 11660992 h 12690665"/>
                <a:gd name="connsiteX267" fmla="*/ 5924698 w 6987008"/>
                <a:gd name="connsiteY267" fmla="*/ 11518400 h 12690665"/>
                <a:gd name="connsiteX268" fmla="*/ 6081550 w 6987008"/>
                <a:gd name="connsiteY268" fmla="*/ 11432845 h 12690665"/>
                <a:gd name="connsiteX269" fmla="*/ 6309697 w 6987008"/>
                <a:gd name="connsiteY269" fmla="*/ 11375808 h 12690665"/>
                <a:gd name="connsiteX270" fmla="*/ 6423771 w 6987008"/>
                <a:gd name="connsiteY270" fmla="*/ 11176180 h 12690665"/>
                <a:gd name="connsiteX271" fmla="*/ 6666177 w 6987008"/>
                <a:gd name="connsiteY271" fmla="*/ 11047847 h 12690665"/>
                <a:gd name="connsiteX272" fmla="*/ 6680436 w 6987008"/>
                <a:gd name="connsiteY272" fmla="*/ 10848219 h 12690665"/>
                <a:gd name="connsiteX273" fmla="*/ 6723214 w 6987008"/>
                <a:gd name="connsiteY273" fmla="*/ 10691367 h 12690665"/>
                <a:gd name="connsiteX274" fmla="*/ 6566363 w 6987008"/>
                <a:gd name="connsiteY274" fmla="*/ 10691367 h 12690665"/>
                <a:gd name="connsiteX275" fmla="*/ 6366734 w 6987008"/>
                <a:gd name="connsiteY275" fmla="*/ 10719886 h 12690665"/>
                <a:gd name="connsiteX276" fmla="*/ 6095809 w 6987008"/>
                <a:gd name="connsiteY276" fmla="*/ 10691367 h 12690665"/>
                <a:gd name="connsiteX277" fmla="*/ 5981736 w 6987008"/>
                <a:gd name="connsiteY277" fmla="*/ 10705628 h 12690665"/>
                <a:gd name="connsiteX278" fmla="*/ 5981736 w 6987008"/>
                <a:gd name="connsiteY278" fmla="*/ 10677109 h 12690665"/>
                <a:gd name="connsiteX279" fmla="*/ 6095809 w 6987008"/>
                <a:gd name="connsiteY279" fmla="*/ 10620072 h 12690665"/>
                <a:gd name="connsiteX280" fmla="*/ 5967476 w 6987008"/>
                <a:gd name="connsiteY280" fmla="*/ 10563036 h 12690665"/>
                <a:gd name="connsiteX281" fmla="*/ 5796366 w 6987008"/>
                <a:gd name="connsiteY281" fmla="*/ 10634332 h 12690665"/>
                <a:gd name="connsiteX282" fmla="*/ 5853402 w 6987008"/>
                <a:gd name="connsiteY282" fmla="*/ 10548776 h 12690665"/>
                <a:gd name="connsiteX283" fmla="*/ 5967476 w 6987008"/>
                <a:gd name="connsiteY283" fmla="*/ 10520258 h 12690665"/>
                <a:gd name="connsiteX284" fmla="*/ 6038772 w 6987008"/>
                <a:gd name="connsiteY284" fmla="*/ 10448962 h 12690665"/>
                <a:gd name="connsiteX285" fmla="*/ 6209883 w 6987008"/>
                <a:gd name="connsiteY285" fmla="*/ 10448962 h 12690665"/>
                <a:gd name="connsiteX286" fmla="*/ 6281179 w 6987008"/>
                <a:gd name="connsiteY286" fmla="*/ 10292111 h 12690665"/>
                <a:gd name="connsiteX287" fmla="*/ 6224142 w 6987008"/>
                <a:gd name="connsiteY287" fmla="*/ 10235074 h 12690665"/>
                <a:gd name="connsiteX288" fmla="*/ 6152846 w 6987008"/>
                <a:gd name="connsiteY288" fmla="*/ 10249333 h 12690665"/>
                <a:gd name="connsiteX289" fmla="*/ 6110068 w 6987008"/>
                <a:gd name="connsiteY289" fmla="*/ 10235074 h 12690665"/>
                <a:gd name="connsiteX290" fmla="*/ 6238401 w 6987008"/>
                <a:gd name="connsiteY290" fmla="*/ 10135261 h 12690665"/>
                <a:gd name="connsiteX291" fmla="*/ 6423771 w 6987008"/>
                <a:gd name="connsiteY291" fmla="*/ 10135261 h 12690665"/>
                <a:gd name="connsiteX292" fmla="*/ 6537844 w 6987008"/>
                <a:gd name="connsiteY292" fmla="*/ 9878595 h 12690665"/>
                <a:gd name="connsiteX293" fmla="*/ 6452289 w 6987008"/>
                <a:gd name="connsiteY293" fmla="*/ 9921373 h 12690665"/>
                <a:gd name="connsiteX294" fmla="*/ 6352475 w 6987008"/>
                <a:gd name="connsiteY294" fmla="*/ 9935632 h 12690665"/>
                <a:gd name="connsiteX295" fmla="*/ 6466548 w 6987008"/>
                <a:gd name="connsiteY295" fmla="*/ 9878595 h 12690665"/>
                <a:gd name="connsiteX296" fmla="*/ 6495067 w 6987008"/>
                <a:gd name="connsiteY296" fmla="*/ 9821558 h 12690665"/>
                <a:gd name="connsiteX297" fmla="*/ 6480808 w 6987008"/>
                <a:gd name="connsiteY297" fmla="*/ 9778781 h 12690665"/>
                <a:gd name="connsiteX298" fmla="*/ 6566363 w 6987008"/>
                <a:gd name="connsiteY298" fmla="*/ 9850077 h 12690665"/>
                <a:gd name="connsiteX299" fmla="*/ 6651918 w 6987008"/>
                <a:gd name="connsiteY299" fmla="*/ 9850077 h 12690665"/>
                <a:gd name="connsiteX300" fmla="*/ 6708955 w 6987008"/>
                <a:gd name="connsiteY300" fmla="*/ 9750262 h 12690665"/>
                <a:gd name="connsiteX301" fmla="*/ 6851547 w 6987008"/>
                <a:gd name="connsiteY301" fmla="*/ 9636189 h 12690665"/>
                <a:gd name="connsiteX302" fmla="*/ 6865806 w 6987008"/>
                <a:gd name="connsiteY302" fmla="*/ 9408042 h 12690665"/>
                <a:gd name="connsiteX303" fmla="*/ 6937102 w 6987008"/>
                <a:gd name="connsiteY303" fmla="*/ 9208414 h 12690665"/>
                <a:gd name="connsiteX304" fmla="*/ 6922843 w 6987008"/>
                <a:gd name="connsiteY304" fmla="*/ 8737861 h 12690665"/>
                <a:gd name="connsiteX305" fmla="*/ 6523585 w 6987008"/>
                <a:gd name="connsiteY305" fmla="*/ 8438418 h 12690665"/>
                <a:gd name="connsiteX306" fmla="*/ 6238401 w 6987008"/>
                <a:gd name="connsiteY306" fmla="*/ 8381382 h 12690665"/>
                <a:gd name="connsiteX307" fmla="*/ 5910440 w 6987008"/>
                <a:gd name="connsiteY307" fmla="*/ 8409900 h 12690665"/>
                <a:gd name="connsiteX308" fmla="*/ 5824884 w 6987008"/>
                <a:gd name="connsiteY308" fmla="*/ 8466936 h 12690665"/>
                <a:gd name="connsiteX309" fmla="*/ 5739329 w 6987008"/>
                <a:gd name="connsiteY309" fmla="*/ 8652306 h 12690665"/>
                <a:gd name="connsiteX310" fmla="*/ 5610996 w 6987008"/>
                <a:gd name="connsiteY310" fmla="*/ 8623788 h 12690665"/>
                <a:gd name="connsiteX311" fmla="*/ 5454145 w 6987008"/>
                <a:gd name="connsiteY311" fmla="*/ 8509714 h 12690665"/>
                <a:gd name="connsiteX312" fmla="*/ 5710810 w 6987008"/>
                <a:gd name="connsiteY312" fmla="*/ 8238790 h 12690665"/>
                <a:gd name="connsiteX313" fmla="*/ 5482663 w 6987008"/>
                <a:gd name="connsiteY313" fmla="*/ 7711200 h 12690665"/>
                <a:gd name="connsiteX314" fmla="*/ 5225998 w 6987008"/>
                <a:gd name="connsiteY314" fmla="*/ 7525831 h 12690665"/>
                <a:gd name="connsiteX315" fmla="*/ 5126183 w 6987008"/>
                <a:gd name="connsiteY315" fmla="*/ 7397499 h 12690665"/>
                <a:gd name="connsiteX316" fmla="*/ 5054887 w 6987008"/>
                <a:gd name="connsiteY316" fmla="*/ 7368981 h 12690665"/>
                <a:gd name="connsiteX317" fmla="*/ 5225998 w 6987008"/>
                <a:gd name="connsiteY317" fmla="*/ 7468794 h 12690665"/>
                <a:gd name="connsiteX318" fmla="*/ 5482663 w 6987008"/>
                <a:gd name="connsiteY318" fmla="*/ 7497313 h 12690665"/>
                <a:gd name="connsiteX319" fmla="*/ 5154702 w 6987008"/>
                <a:gd name="connsiteY319" fmla="*/ 6898427 h 12690665"/>
                <a:gd name="connsiteX320" fmla="*/ 5183220 w 6987008"/>
                <a:gd name="connsiteY320" fmla="*/ 6812873 h 12690665"/>
                <a:gd name="connsiteX321" fmla="*/ 5225998 w 6987008"/>
                <a:gd name="connsiteY321" fmla="*/ 6755836 h 12690665"/>
                <a:gd name="connsiteX322" fmla="*/ 4997850 w 6987008"/>
                <a:gd name="connsiteY322" fmla="*/ 6556208 h 12690665"/>
                <a:gd name="connsiteX323" fmla="*/ 4898036 w 6987008"/>
                <a:gd name="connsiteY323" fmla="*/ 6342320 h 12690665"/>
                <a:gd name="connsiteX324" fmla="*/ 4641370 w 6987008"/>
                <a:gd name="connsiteY324" fmla="*/ 6156951 h 12690665"/>
                <a:gd name="connsiteX325" fmla="*/ 4341927 w 6987008"/>
                <a:gd name="connsiteY325" fmla="*/ 6085655 h 12690665"/>
                <a:gd name="connsiteX326" fmla="*/ 4270631 w 6987008"/>
                <a:gd name="connsiteY326" fmla="*/ 5957322 h 12690665"/>
                <a:gd name="connsiteX327" fmla="*/ 4170817 w 6987008"/>
                <a:gd name="connsiteY327" fmla="*/ 5743434 h 12690665"/>
                <a:gd name="connsiteX328" fmla="*/ 3999706 w 6987008"/>
                <a:gd name="connsiteY328" fmla="*/ 5230104 h 12690665"/>
                <a:gd name="connsiteX329" fmla="*/ 3971188 w 6987008"/>
                <a:gd name="connsiteY329" fmla="*/ 5044735 h 12690665"/>
                <a:gd name="connsiteX330" fmla="*/ 3942670 w 6987008"/>
                <a:gd name="connsiteY330" fmla="*/ 4959180 h 12690665"/>
                <a:gd name="connsiteX331" fmla="*/ 3956929 w 6987008"/>
                <a:gd name="connsiteY331" fmla="*/ 4845107 h 12690665"/>
                <a:gd name="connsiteX332" fmla="*/ 3899892 w 6987008"/>
                <a:gd name="connsiteY332" fmla="*/ 4659737 h 12690665"/>
                <a:gd name="connsiteX333" fmla="*/ 3771559 w 6987008"/>
                <a:gd name="connsiteY333" fmla="*/ 4545664 h 12690665"/>
                <a:gd name="connsiteX334" fmla="*/ 3700263 w 6987008"/>
                <a:gd name="connsiteY334" fmla="*/ 4517145 h 12690665"/>
                <a:gd name="connsiteX335" fmla="*/ 3628967 w 6987008"/>
                <a:gd name="connsiteY335" fmla="*/ 4417331 h 12690665"/>
                <a:gd name="connsiteX336" fmla="*/ 3543412 w 6987008"/>
                <a:gd name="connsiteY336" fmla="*/ 4303258 h 12690665"/>
                <a:gd name="connsiteX337" fmla="*/ 3443597 w 6987008"/>
                <a:gd name="connsiteY337" fmla="*/ 4160666 h 12690665"/>
                <a:gd name="connsiteX338" fmla="*/ 3315265 w 6987008"/>
                <a:gd name="connsiteY338" fmla="*/ 4174925 h 12690665"/>
                <a:gd name="connsiteX339" fmla="*/ 3229709 w 6987008"/>
                <a:gd name="connsiteY339" fmla="*/ 4089370 h 12690665"/>
                <a:gd name="connsiteX340" fmla="*/ 3087117 w 6987008"/>
                <a:gd name="connsiteY340" fmla="*/ 4003815 h 12690665"/>
                <a:gd name="connsiteX341" fmla="*/ 3072858 w 6987008"/>
                <a:gd name="connsiteY341" fmla="*/ 3975297 h 12690665"/>
                <a:gd name="connsiteX342" fmla="*/ 2873229 w 6987008"/>
                <a:gd name="connsiteY342" fmla="*/ 3989556 h 12690665"/>
                <a:gd name="connsiteX343" fmla="*/ 2844711 w 6987008"/>
                <a:gd name="connsiteY343" fmla="*/ 4060852 h 12690665"/>
                <a:gd name="connsiteX344" fmla="*/ 2702119 w 6987008"/>
                <a:gd name="connsiteY344" fmla="*/ 4132148 h 12690665"/>
                <a:gd name="connsiteX345" fmla="*/ 2616564 w 6987008"/>
                <a:gd name="connsiteY345" fmla="*/ 4075111 h 12690665"/>
                <a:gd name="connsiteX346" fmla="*/ 2445453 w 6987008"/>
                <a:gd name="connsiteY346" fmla="*/ 4046593 h 12690665"/>
                <a:gd name="connsiteX347" fmla="*/ 2231565 w 6987008"/>
                <a:gd name="connsiteY347" fmla="*/ 4018074 h 12690665"/>
                <a:gd name="connsiteX348" fmla="*/ 2231565 w 6987008"/>
                <a:gd name="connsiteY348" fmla="*/ 3989556 h 12690665"/>
                <a:gd name="connsiteX349" fmla="*/ 2260084 w 6987008"/>
                <a:gd name="connsiteY349" fmla="*/ 3975297 h 12690665"/>
                <a:gd name="connsiteX350" fmla="*/ 2374157 w 6987008"/>
                <a:gd name="connsiteY350" fmla="*/ 4018074 h 12690665"/>
                <a:gd name="connsiteX351" fmla="*/ 2502490 w 6987008"/>
                <a:gd name="connsiteY351" fmla="*/ 4018074 h 12690665"/>
                <a:gd name="connsiteX352" fmla="*/ 2630823 w 6987008"/>
                <a:gd name="connsiteY352" fmla="*/ 3946778 h 12690665"/>
                <a:gd name="connsiteX353" fmla="*/ 2744896 w 6987008"/>
                <a:gd name="connsiteY353" fmla="*/ 3789927 h 12690665"/>
                <a:gd name="connsiteX354" fmla="*/ 2930266 w 6987008"/>
                <a:gd name="connsiteY354" fmla="*/ 3775668 h 12690665"/>
                <a:gd name="connsiteX355" fmla="*/ 3087117 w 6987008"/>
                <a:gd name="connsiteY355" fmla="*/ 3675854 h 12690665"/>
                <a:gd name="connsiteX356" fmla="*/ 2930266 w 6987008"/>
                <a:gd name="connsiteY356" fmla="*/ 3561781 h 12690665"/>
                <a:gd name="connsiteX357" fmla="*/ 2916007 w 6987008"/>
                <a:gd name="connsiteY357" fmla="*/ 3447707 h 12690665"/>
                <a:gd name="connsiteX358" fmla="*/ 2873229 w 6987008"/>
                <a:gd name="connsiteY358" fmla="*/ 3404930 h 12690665"/>
                <a:gd name="connsiteX359" fmla="*/ 2545268 w 6987008"/>
                <a:gd name="connsiteY359" fmla="*/ 3519003 h 12690665"/>
                <a:gd name="connsiteX360" fmla="*/ 2702119 w 6987008"/>
                <a:gd name="connsiteY360" fmla="*/ 3447707 h 12690665"/>
                <a:gd name="connsiteX361" fmla="*/ 2816192 w 6987008"/>
                <a:gd name="connsiteY361" fmla="*/ 3362152 h 12690665"/>
                <a:gd name="connsiteX362" fmla="*/ 2973044 w 6987008"/>
                <a:gd name="connsiteY362" fmla="*/ 3362152 h 12690665"/>
                <a:gd name="connsiteX363" fmla="*/ 3186932 w 6987008"/>
                <a:gd name="connsiteY363" fmla="*/ 3205301 h 12690665"/>
                <a:gd name="connsiteX364" fmla="*/ 3186932 w 6987008"/>
                <a:gd name="connsiteY364" fmla="*/ 3119746 h 12690665"/>
                <a:gd name="connsiteX365" fmla="*/ 3201191 w 6987008"/>
                <a:gd name="connsiteY365" fmla="*/ 3062710 h 12690665"/>
                <a:gd name="connsiteX366" fmla="*/ 3301005 w 6987008"/>
                <a:gd name="connsiteY366" fmla="*/ 2920118 h 12690665"/>
                <a:gd name="connsiteX367" fmla="*/ 3415079 w 6987008"/>
                <a:gd name="connsiteY367" fmla="*/ 2749008 h 12690665"/>
                <a:gd name="connsiteX368" fmla="*/ 3415079 w 6987008"/>
                <a:gd name="connsiteY368" fmla="*/ 2663452 h 12690665"/>
                <a:gd name="connsiteX369" fmla="*/ 3472116 w 6987008"/>
                <a:gd name="connsiteY369" fmla="*/ 2563638 h 12690665"/>
                <a:gd name="connsiteX370" fmla="*/ 3600449 w 6987008"/>
                <a:gd name="connsiteY370" fmla="*/ 2150122 h 12690665"/>
                <a:gd name="connsiteX371" fmla="*/ 3757300 w 6987008"/>
                <a:gd name="connsiteY371" fmla="*/ 1879198 h 12690665"/>
                <a:gd name="connsiteX372" fmla="*/ 3600449 w 6987008"/>
                <a:gd name="connsiteY372" fmla="*/ 1636792 h 12690665"/>
                <a:gd name="connsiteX373" fmla="*/ 3243969 w 6987008"/>
                <a:gd name="connsiteY373" fmla="*/ 1622533 h 12690665"/>
                <a:gd name="connsiteX374" fmla="*/ 2987303 w 6987008"/>
                <a:gd name="connsiteY374" fmla="*/ 1608274 h 12690665"/>
                <a:gd name="connsiteX375" fmla="*/ 2716378 w 6987008"/>
                <a:gd name="connsiteY375" fmla="*/ 1651051 h 12690665"/>
                <a:gd name="connsiteX376" fmla="*/ 2488231 w 6987008"/>
                <a:gd name="connsiteY376" fmla="*/ 1551237 h 12690665"/>
                <a:gd name="connsiteX377" fmla="*/ 2388416 w 6987008"/>
                <a:gd name="connsiteY377" fmla="*/ 1622533 h 12690665"/>
                <a:gd name="connsiteX378" fmla="*/ 2359898 w 6987008"/>
                <a:gd name="connsiteY378" fmla="*/ 1679569 h 12690665"/>
                <a:gd name="connsiteX379" fmla="*/ 2260084 w 6987008"/>
                <a:gd name="connsiteY379" fmla="*/ 1679569 h 12690665"/>
                <a:gd name="connsiteX380" fmla="*/ 2117492 w 6987008"/>
                <a:gd name="connsiteY380" fmla="*/ 1765124 h 12690665"/>
                <a:gd name="connsiteX381" fmla="*/ 2017677 w 6987008"/>
                <a:gd name="connsiteY381" fmla="*/ 1765124 h 12690665"/>
                <a:gd name="connsiteX382" fmla="*/ 1889344 w 6987008"/>
                <a:gd name="connsiteY382" fmla="*/ 1893457 h 12690665"/>
                <a:gd name="connsiteX383" fmla="*/ 1732493 w 6987008"/>
                <a:gd name="connsiteY383" fmla="*/ 1907716 h 12690665"/>
                <a:gd name="connsiteX384" fmla="*/ 1803789 w 6987008"/>
                <a:gd name="connsiteY384" fmla="*/ 1893457 h 12690665"/>
                <a:gd name="connsiteX385" fmla="*/ 1832308 w 6987008"/>
                <a:gd name="connsiteY385" fmla="*/ 1822161 h 12690665"/>
                <a:gd name="connsiteX386" fmla="*/ 1974900 w 6987008"/>
                <a:gd name="connsiteY386" fmla="*/ 1665310 h 12690665"/>
                <a:gd name="connsiteX387" fmla="*/ 1832308 w 6987008"/>
                <a:gd name="connsiteY387" fmla="*/ 1665310 h 12690665"/>
                <a:gd name="connsiteX388" fmla="*/ 1661197 w 6987008"/>
                <a:gd name="connsiteY388" fmla="*/ 1779384 h 12690665"/>
                <a:gd name="connsiteX389" fmla="*/ 1775271 w 6987008"/>
                <a:gd name="connsiteY389" fmla="*/ 1622533 h 12690665"/>
                <a:gd name="connsiteX390" fmla="*/ 1889344 w 6987008"/>
                <a:gd name="connsiteY390" fmla="*/ 1594014 h 12690665"/>
                <a:gd name="connsiteX391" fmla="*/ 2017677 w 6987008"/>
                <a:gd name="connsiteY391" fmla="*/ 1579755 h 12690665"/>
                <a:gd name="connsiteX392" fmla="*/ 2031936 w 6987008"/>
                <a:gd name="connsiteY392" fmla="*/ 1608274 h 12690665"/>
                <a:gd name="connsiteX393" fmla="*/ 2174528 w 6987008"/>
                <a:gd name="connsiteY393" fmla="*/ 1408645 h 12690665"/>
                <a:gd name="connsiteX394" fmla="*/ 1974900 w 6987008"/>
                <a:gd name="connsiteY394" fmla="*/ 1323090 h 12690665"/>
                <a:gd name="connsiteX395" fmla="*/ 1974900 w 6987008"/>
                <a:gd name="connsiteY395" fmla="*/ 1294572 h 12690665"/>
                <a:gd name="connsiteX396" fmla="*/ 2046196 w 6987008"/>
                <a:gd name="connsiteY396" fmla="*/ 1223276 h 12690665"/>
                <a:gd name="connsiteX397" fmla="*/ 2131751 w 6987008"/>
                <a:gd name="connsiteY397" fmla="*/ 1080684 h 12690665"/>
                <a:gd name="connsiteX398" fmla="*/ 2231565 w 6987008"/>
                <a:gd name="connsiteY398" fmla="*/ 995129 h 12690665"/>
                <a:gd name="connsiteX399" fmla="*/ 2545268 w 6987008"/>
                <a:gd name="connsiteY399" fmla="*/ 724205 h 12690665"/>
                <a:gd name="connsiteX400" fmla="*/ 2673600 w 6987008"/>
                <a:gd name="connsiteY400" fmla="*/ 638650 h 12690665"/>
                <a:gd name="connsiteX401" fmla="*/ 2816192 w 6987008"/>
                <a:gd name="connsiteY401" fmla="*/ 424762 h 12690665"/>
                <a:gd name="connsiteX402" fmla="*/ 2744896 w 6987008"/>
                <a:gd name="connsiteY402" fmla="*/ 367725 h 12690665"/>
                <a:gd name="connsiteX403" fmla="*/ 2801933 w 6987008"/>
                <a:gd name="connsiteY403" fmla="*/ 153838 h 12690665"/>
                <a:gd name="connsiteX404" fmla="*/ 2545268 w 6987008"/>
                <a:gd name="connsiteY404" fmla="*/ 111060 h 12690665"/>
                <a:gd name="connsiteX405" fmla="*/ 2545268 w 6987008"/>
                <a:gd name="connsiteY405" fmla="*/ 111060 h 12690665"/>
                <a:gd name="connsiteX406" fmla="*/ 2545268 w 6987008"/>
                <a:gd name="connsiteY406" fmla="*/ 111060 h 12690665"/>
                <a:gd name="connsiteX407" fmla="*/ 4997850 w 6987008"/>
                <a:gd name="connsiteY407" fmla="*/ 7297685 h 12690665"/>
                <a:gd name="connsiteX408" fmla="*/ 4983591 w 6987008"/>
                <a:gd name="connsiteY408" fmla="*/ 7340462 h 12690665"/>
                <a:gd name="connsiteX409" fmla="*/ 4883777 w 6987008"/>
                <a:gd name="connsiteY409" fmla="*/ 7326203 h 12690665"/>
                <a:gd name="connsiteX410" fmla="*/ 4769703 w 6987008"/>
                <a:gd name="connsiteY410" fmla="*/ 7354721 h 12690665"/>
                <a:gd name="connsiteX411" fmla="*/ 4826740 w 6987008"/>
                <a:gd name="connsiteY411" fmla="*/ 7326203 h 12690665"/>
                <a:gd name="connsiteX412" fmla="*/ 4997850 w 6987008"/>
                <a:gd name="connsiteY412" fmla="*/ 7297685 h 12690665"/>
                <a:gd name="connsiteX413" fmla="*/ 4997850 w 6987008"/>
                <a:gd name="connsiteY413" fmla="*/ 7297685 h 12690665"/>
                <a:gd name="connsiteX414" fmla="*/ 4997850 w 6987008"/>
                <a:gd name="connsiteY414" fmla="*/ 7297685 h 1269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</a:cxnLst>
              <a:rect l="l" t="t" r="r" b="b"/>
              <a:pathLst>
                <a:path w="6987008" h="12690665">
                  <a:moveTo>
                    <a:pt x="2545268" y="111060"/>
                  </a:moveTo>
                  <a:cubicBezTo>
                    <a:pt x="2531008" y="139578"/>
                    <a:pt x="2588045" y="182356"/>
                    <a:pt x="2559527" y="196615"/>
                  </a:cubicBezTo>
                  <a:cubicBezTo>
                    <a:pt x="2531008" y="210874"/>
                    <a:pt x="2416935" y="168097"/>
                    <a:pt x="2374157" y="168097"/>
                  </a:cubicBezTo>
                  <a:cubicBezTo>
                    <a:pt x="2317120" y="182356"/>
                    <a:pt x="2260084" y="253652"/>
                    <a:pt x="2217306" y="239393"/>
                  </a:cubicBezTo>
                  <a:cubicBezTo>
                    <a:pt x="2160269" y="225133"/>
                    <a:pt x="2103232" y="210874"/>
                    <a:pt x="2046196" y="225133"/>
                  </a:cubicBezTo>
                  <a:cubicBezTo>
                    <a:pt x="2017677" y="239393"/>
                    <a:pt x="1903604" y="282170"/>
                    <a:pt x="1875085" y="253652"/>
                  </a:cubicBezTo>
                  <a:lnTo>
                    <a:pt x="1860826" y="253652"/>
                  </a:lnTo>
                  <a:cubicBezTo>
                    <a:pt x="1832308" y="282170"/>
                    <a:pt x="1761012" y="324948"/>
                    <a:pt x="1746752" y="339207"/>
                  </a:cubicBezTo>
                  <a:cubicBezTo>
                    <a:pt x="1761012" y="310689"/>
                    <a:pt x="1761012" y="239393"/>
                    <a:pt x="1732493" y="225133"/>
                  </a:cubicBezTo>
                  <a:cubicBezTo>
                    <a:pt x="1689716" y="196615"/>
                    <a:pt x="1675456" y="196615"/>
                    <a:pt x="1646938" y="239393"/>
                  </a:cubicBezTo>
                  <a:cubicBezTo>
                    <a:pt x="1618420" y="253652"/>
                    <a:pt x="1604160" y="353466"/>
                    <a:pt x="1575642" y="367725"/>
                  </a:cubicBezTo>
                  <a:cubicBezTo>
                    <a:pt x="1547124" y="381984"/>
                    <a:pt x="1547124" y="381984"/>
                    <a:pt x="1561383" y="353466"/>
                  </a:cubicBezTo>
                  <a:cubicBezTo>
                    <a:pt x="1575642" y="324948"/>
                    <a:pt x="1589901" y="267911"/>
                    <a:pt x="1575642" y="239393"/>
                  </a:cubicBezTo>
                  <a:cubicBezTo>
                    <a:pt x="1561383" y="196615"/>
                    <a:pt x="1547124" y="225133"/>
                    <a:pt x="1504346" y="210874"/>
                  </a:cubicBezTo>
                  <a:cubicBezTo>
                    <a:pt x="1447309" y="196615"/>
                    <a:pt x="1433050" y="111060"/>
                    <a:pt x="1361754" y="125319"/>
                  </a:cubicBezTo>
                  <a:cubicBezTo>
                    <a:pt x="1318976" y="125319"/>
                    <a:pt x="1304717" y="196615"/>
                    <a:pt x="1290458" y="225133"/>
                  </a:cubicBezTo>
                  <a:cubicBezTo>
                    <a:pt x="1261939" y="282170"/>
                    <a:pt x="1233421" y="353466"/>
                    <a:pt x="1304717" y="396244"/>
                  </a:cubicBezTo>
                  <a:cubicBezTo>
                    <a:pt x="1390272" y="453280"/>
                    <a:pt x="1276199" y="439021"/>
                    <a:pt x="1233421" y="424762"/>
                  </a:cubicBezTo>
                  <a:cubicBezTo>
                    <a:pt x="1204903" y="467539"/>
                    <a:pt x="1147866" y="510317"/>
                    <a:pt x="1190643" y="567354"/>
                  </a:cubicBezTo>
                  <a:cubicBezTo>
                    <a:pt x="1204903" y="595872"/>
                    <a:pt x="1247680" y="638650"/>
                    <a:pt x="1204903" y="652909"/>
                  </a:cubicBezTo>
                  <a:cubicBezTo>
                    <a:pt x="1176384" y="667168"/>
                    <a:pt x="1105088" y="681427"/>
                    <a:pt x="1076570" y="667168"/>
                  </a:cubicBezTo>
                  <a:cubicBezTo>
                    <a:pt x="905459" y="553095"/>
                    <a:pt x="1090829" y="838278"/>
                    <a:pt x="1090829" y="852537"/>
                  </a:cubicBezTo>
                  <a:cubicBezTo>
                    <a:pt x="1090829" y="881056"/>
                    <a:pt x="1090829" y="909574"/>
                    <a:pt x="1076570" y="923833"/>
                  </a:cubicBezTo>
                  <a:cubicBezTo>
                    <a:pt x="1062311" y="938092"/>
                    <a:pt x="1062311" y="938092"/>
                    <a:pt x="1033792" y="909574"/>
                  </a:cubicBezTo>
                  <a:cubicBezTo>
                    <a:pt x="976755" y="852537"/>
                    <a:pt x="948237" y="866796"/>
                    <a:pt x="962496" y="952351"/>
                  </a:cubicBezTo>
                  <a:cubicBezTo>
                    <a:pt x="962496" y="966611"/>
                    <a:pt x="948237" y="1037906"/>
                    <a:pt x="962496" y="1052166"/>
                  </a:cubicBezTo>
                  <a:cubicBezTo>
                    <a:pt x="976755" y="1080684"/>
                    <a:pt x="1162125" y="1080684"/>
                    <a:pt x="1119347" y="1151980"/>
                  </a:cubicBezTo>
                  <a:cubicBezTo>
                    <a:pt x="1090829" y="1194757"/>
                    <a:pt x="962496" y="1151980"/>
                    <a:pt x="905459" y="1194757"/>
                  </a:cubicBezTo>
                  <a:cubicBezTo>
                    <a:pt x="891200" y="1166239"/>
                    <a:pt x="862682" y="1151980"/>
                    <a:pt x="834163" y="1151980"/>
                  </a:cubicBezTo>
                  <a:cubicBezTo>
                    <a:pt x="791386" y="1151980"/>
                    <a:pt x="777127" y="1223276"/>
                    <a:pt x="762867" y="1266053"/>
                  </a:cubicBezTo>
                  <a:cubicBezTo>
                    <a:pt x="734349" y="1237535"/>
                    <a:pt x="691571" y="1209017"/>
                    <a:pt x="648794" y="1237535"/>
                  </a:cubicBezTo>
                  <a:cubicBezTo>
                    <a:pt x="620275" y="1266053"/>
                    <a:pt x="620275" y="1380127"/>
                    <a:pt x="648794" y="1408645"/>
                  </a:cubicBezTo>
                  <a:cubicBezTo>
                    <a:pt x="677312" y="1437163"/>
                    <a:pt x="720090" y="1408645"/>
                    <a:pt x="734349" y="1451423"/>
                  </a:cubicBezTo>
                  <a:cubicBezTo>
                    <a:pt x="748608" y="1494200"/>
                    <a:pt x="648794" y="1494200"/>
                    <a:pt x="634534" y="1522718"/>
                  </a:cubicBezTo>
                  <a:cubicBezTo>
                    <a:pt x="606016" y="1565496"/>
                    <a:pt x="691571" y="1622533"/>
                    <a:pt x="720090" y="1636792"/>
                  </a:cubicBezTo>
                  <a:cubicBezTo>
                    <a:pt x="734349" y="1651051"/>
                    <a:pt x="848423" y="1765124"/>
                    <a:pt x="734349" y="1722347"/>
                  </a:cubicBezTo>
                  <a:cubicBezTo>
                    <a:pt x="691571" y="1708088"/>
                    <a:pt x="620275" y="1608274"/>
                    <a:pt x="591757" y="1665310"/>
                  </a:cubicBezTo>
                  <a:cubicBezTo>
                    <a:pt x="548979" y="1736606"/>
                    <a:pt x="606016" y="1864939"/>
                    <a:pt x="606016" y="1950494"/>
                  </a:cubicBezTo>
                  <a:cubicBezTo>
                    <a:pt x="634534" y="1950494"/>
                    <a:pt x="691571" y="1950494"/>
                    <a:pt x="720090" y="1964753"/>
                  </a:cubicBezTo>
                  <a:cubicBezTo>
                    <a:pt x="748608" y="1993271"/>
                    <a:pt x="634534" y="2036049"/>
                    <a:pt x="691571" y="2093085"/>
                  </a:cubicBezTo>
                  <a:cubicBezTo>
                    <a:pt x="734349" y="2135863"/>
                    <a:pt x="734349" y="2164381"/>
                    <a:pt x="762867" y="2221418"/>
                  </a:cubicBezTo>
                  <a:cubicBezTo>
                    <a:pt x="777127" y="2249936"/>
                    <a:pt x="862682" y="2335492"/>
                    <a:pt x="862682" y="2364010"/>
                  </a:cubicBezTo>
                  <a:cubicBezTo>
                    <a:pt x="862682" y="2392528"/>
                    <a:pt x="777127" y="2321232"/>
                    <a:pt x="777127" y="2321232"/>
                  </a:cubicBezTo>
                  <a:cubicBezTo>
                    <a:pt x="734349" y="2292714"/>
                    <a:pt x="677312" y="2321232"/>
                    <a:pt x="620275" y="2321232"/>
                  </a:cubicBezTo>
                  <a:cubicBezTo>
                    <a:pt x="577498" y="2321232"/>
                    <a:pt x="577498" y="2335492"/>
                    <a:pt x="606016" y="2378269"/>
                  </a:cubicBezTo>
                  <a:cubicBezTo>
                    <a:pt x="648794" y="2435306"/>
                    <a:pt x="705830" y="2435306"/>
                    <a:pt x="762867" y="2463824"/>
                  </a:cubicBezTo>
                  <a:cubicBezTo>
                    <a:pt x="805645" y="2478083"/>
                    <a:pt x="762867" y="2520861"/>
                    <a:pt x="734349" y="2520861"/>
                  </a:cubicBezTo>
                  <a:cubicBezTo>
                    <a:pt x="720090" y="2520861"/>
                    <a:pt x="691571" y="2492343"/>
                    <a:pt x="677312" y="2478083"/>
                  </a:cubicBezTo>
                  <a:cubicBezTo>
                    <a:pt x="648794" y="2449565"/>
                    <a:pt x="591757" y="2392528"/>
                    <a:pt x="563238" y="2392528"/>
                  </a:cubicBezTo>
                  <a:cubicBezTo>
                    <a:pt x="534720" y="2392528"/>
                    <a:pt x="548979" y="2449565"/>
                    <a:pt x="563238" y="2449565"/>
                  </a:cubicBezTo>
                  <a:cubicBezTo>
                    <a:pt x="548979" y="2492343"/>
                    <a:pt x="520461" y="2549379"/>
                    <a:pt x="491942" y="2592157"/>
                  </a:cubicBezTo>
                  <a:cubicBezTo>
                    <a:pt x="506202" y="2634934"/>
                    <a:pt x="548979" y="2634934"/>
                    <a:pt x="577498" y="2649193"/>
                  </a:cubicBezTo>
                  <a:cubicBezTo>
                    <a:pt x="606016" y="2677712"/>
                    <a:pt x="548979" y="2663452"/>
                    <a:pt x="534720" y="2677712"/>
                  </a:cubicBezTo>
                  <a:cubicBezTo>
                    <a:pt x="506202" y="2677712"/>
                    <a:pt x="506202" y="2749008"/>
                    <a:pt x="506202" y="2763267"/>
                  </a:cubicBezTo>
                  <a:cubicBezTo>
                    <a:pt x="506202" y="2777526"/>
                    <a:pt x="520461" y="2791785"/>
                    <a:pt x="534720" y="2791785"/>
                  </a:cubicBezTo>
                  <a:cubicBezTo>
                    <a:pt x="548979" y="2806044"/>
                    <a:pt x="548979" y="2806044"/>
                    <a:pt x="534720" y="2806044"/>
                  </a:cubicBezTo>
                  <a:cubicBezTo>
                    <a:pt x="520461" y="2820303"/>
                    <a:pt x="449165" y="2806044"/>
                    <a:pt x="434906" y="2806044"/>
                  </a:cubicBezTo>
                  <a:cubicBezTo>
                    <a:pt x="377869" y="2806044"/>
                    <a:pt x="306573" y="2791785"/>
                    <a:pt x="249536" y="2806044"/>
                  </a:cubicBezTo>
                  <a:cubicBezTo>
                    <a:pt x="192499" y="2834563"/>
                    <a:pt x="249536" y="2905859"/>
                    <a:pt x="292314" y="2905859"/>
                  </a:cubicBezTo>
                  <a:cubicBezTo>
                    <a:pt x="335091" y="2905859"/>
                    <a:pt x="377869" y="2920118"/>
                    <a:pt x="406387" y="2934377"/>
                  </a:cubicBezTo>
                  <a:cubicBezTo>
                    <a:pt x="406387" y="2934377"/>
                    <a:pt x="377869" y="3005673"/>
                    <a:pt x="377869" y="3019932"/>
                  </a:cubicBezTo>
                  <a:cubicBezTo>
                    <a:pt x="377869" y="3076968"/>
                    <a:pt x="392128" y="3105487"/>
                    <a:pt x="420646" y="3119746"/>
                  </a:cubicBezTo>
                  <a:cubicBezTo>
                    <a:pt x="463424" y="3134005"/>
                    <a:pt x="477683" y="3119746"/>
                    <a:pt x="506202" y="3148264"/>
                  </a:cubicBezTo>
                  <a:cubicBezTo>
                    <a:pt x="520461" y="3162524"/>
                    <a:pt x="563238" y="3191042"/>
                    <a:pt x="591757" y="3176783"/>
                  </a:cubicBezTo>
                  <a:cubicBezTo>
                    <a:pt x="677312" y="3119746"/>
                    <a:pt x="777127" y="3019932"/>
                    <a:pt x="862682" y="2962895"/>
                  </a:cubicBezTo>
                  <a:cubicBezTo>
                    <a:pt x="905459" y="2934377"/>
                    <a:pt x="933978" y="2891599"/>
                    <a:pt x="976755" y="2877340"/>
                  </a:cubicBezTo>
                  <a:cubicBezTo>
                    <a:pt x="1019533" y="2863081"/>
                    <a:pt x="1048051" y="2749008"/>
                    <a:pt x="1076570" y="2749008"/>
                  </a:cubicBezTo>
                  <a:cubicBezTo>
                    <a:pt x="1048051" y="2749008"/>
                    <a:pt x="1019533" y="2920118"/>
                    <a:pt x="991015" y="2934377"/>
                  </a:cubicBezTo>
                  <a:cubicBezTo>
                    <a:pt x="919719" y="2977154"/>
                    <a:pt x="862682" y="3076968"/>
                    <a:pt x="834163" y="3148264"/>
                  </a:cubicBezTo>
                  <a:cubicBezTo>
                    <a:pt x="819904" y="3176783"/>
                    <a:pt x="805645" y="3248079"/>
                    <a:pt x="777127" y="3262338"/>
                  </a:cubicBezTo>
                  <a:cubicBezTo>
                    <a:pt x="720090" y="3305115"/>
                    <a:pt x="677312" y="3376411"/>
                    <a:pt x="663053" y="3433448"/>
                  </a:cubicBezTo>
                  <a:cubicBezTo>
                    <a:pt x="634534" y="3490485"/>
                    <a:pt x="563238" y="3661595"/>
                    <a:pt x="648794" y="3647335"/>
                  </a:cubicBezTo>
                  <a:cubicBezTo>
                    <a:pt x="663053" y="3761409"/>
                    <a:pt x="677312" y="3818446"/>
                    <a:pt x="606016" y="3889742"/>
                  </a:cubicBezTo>
                  <a:cubicBezTo>
                    <a:pt x="548979" y="3946778"/>
                    <a:pt x="534720" y="4231962"/>
                    <a:pt x="634534" y="4260480"/>
                  </a:cubicBezTo>
                  <a:cubicBezTo>
                    <a:pt x="520461" y="4403072"/>
                    <a:pt x="534720" y="4559923"/>
                    <a:pt x="463424" y="4716774"/>
                  </a:cubicBezTo>
                  <a:cubicBezTo>
                    <a:pt x="449165" y="4745292"/>
                    <a:pt x="377869" y="4930661"/>
                    <a:pt x="420646" y="4944921"/>
                  </a:cubicBezTo>
                  <a:cubicBezTo>
                    <a:pt x="491942" y="4973439"/>
                    <a:pt x="577498" y="4944921"/>
                    <a:pt x="648794" y="4916402"/>
                  </a:cubicBezTo>
                  <a:cubicBezTo>
                    <a:pt x="663053" y="4816588"/>
                    <a:pt x="634534" y="4773811"/>
                    <a:pt x="663053" y="4688255"/>
                  </a:cubicBezTo>
                  <a:cubicBezTo>
                    <a:pt x="691571" y="4631219"/>
                    <a:pt x="705830" y="4559923"/>
                    <a:pt x="734349" y="4502886"/>
                  </a:cubicBezTo>
                  <a:cubicBezTo>
                    <a:pt x="762867" y="4460109"/>
                    <a:pt x="734349" y="4403072"/>
                    <a:pt x="748608" y="4360294"/>
                  </a:cubicBezTo>
                  <a:cubicBezTo>
                    <a:pt x="762867" y="4317517"/>
                    <a:pt x="819904" y="4303258"/>
                    <a:pt x="834163" y="4260480"/>
                  </a:cubicBezTo>
                  <a:cubicBezTo>
                    <a:pt x="834163" y="4246221"/>
                    <a:pt x="862682" y="4132148"/>
                    <a:pt x="862682" y="4132148"/>
                  </a:cubicBezTo>
                  <a:cubicBezTo>
                    <a:pt x="777127" y="4132148"/>
                    <a:pt x="791386" y="3975297"/>
                    <a:pt x="791386" y="3918260"/>
                  </a:cubicBezTo>
                  <a:cubicBezTo>
                    <a:pt x="848423" y="3904001"/>
                    <a:pt x="1062311" y="3618817"/>
                    <a:pt x="1090829" y="3633077"/>
                  </a:cubicBezTo>
                  <a:cubicBezTo>
                    <a:pt x="1119347" y="3675854"/>
                    <a:pt x="933978" y="3789927"/>
                    <a:pt x="919719" y="3818446"/>
                  </a:cubicBezTo>
                  <a:cubicBezTo>
                    <a:pt x="876941" y="3861223"/>
                    <a:pt x="819904" y="4046593"/>
                    <a:pt x="862682" y="4103629"/>
                  </a:cubicBezTo>
                  <a:cubicBezTo>
                    <a:pt x="876941" y="4117888"/>
                    <a:pt x="933978" y="4032333"/>
                    <a:pt x="976755" y="4046593"/>
                  </a:cubicBezTo>
                  <a:cubicBezTo>
                    <a:pt x="1048051" y="4075111"/>
                    <a:pt x="1147866" y="4231962"/>
                    <a:pt x="1176384" y="4060852"/>
                  </a:cubicBezTo>
                  <a:cubicBezTo>
                    <a:pt x="1190643" y="4003815"/>
                    <a:pt x="1190643" y="3946778"/>
                    <a:pt x="1204903" y="3889742"/>
                  </a:cubicBezTo>
                  <a:cubicBezTo>
                    <a:pt x="1204903" y="3861223"/>
                    <a:pt x="1219162" y="3718631"/>
                    <a:pt x="1233421" y="3747150"/>
                  </a:cubicBezTo>
                  <a:lnTo>
                    <a:pt x="1247680" y="3761409"/>
                  </a:lnTo>
                  <a:cubicBezTo>
                    <a:pt x="1276199" y="3718631"/>
                    <a:pt x="1304717" y="3690113"/>
                    <a:pt x="1347495" y="3675854"/>
                  </a:cubicBezTo>
                  <a:cubicBezTo>
                    <a:pt x="1418791" y="3647335"/>
                    <a:pt x="1404531" y="3690113"/>
                    <a:pt x="1333235" y="3732891"/>
                  </a:cubicBezTo>
                  <a:lnTo>
                    <a:pt x="1290458" y="3761409"/>
                  </a:lnTo>
                  <a:cubicBezTo>
                    <a:pt x="1290458" y="3818446"/>
                    <a:pt x="1276199" y="3875482"/>
                    <a:pt x="1304717" y="3918260"/>
                  </a:cubicBezTo>
                  <a:cubicBezTo>
                    <a:pt x="1318976" y="3932519"/>
                    <a:pt x="1447309" y="4032333"/>
                    <a:pt x="1447309" y="4046593"/>
                  </a:cubicBezTo>
                  <a:cubicBezTo>
                    <a:pt x="1447309" y="4032333"/>
                    <a:pt x="1261939" y="4003815"/>
                    <a:pt x="1219162" y="4003815"/>
                  </a:cubicBezTo>
                  <a:cubicBezTo>
                    <a:pt x="1219162" y="4060852"/>
                    <a:pt x="1204903" y="4117888"/>
                    <a:pt x="1219162" y="4174925"/>
                  </a:cubicBezTo>
                  <a:cubicBezTo>
                    <a:pt x="1233421" y="4260480"/>
                    <a:pt x="1147866" y="4388813"/>
                    <a:pt x="1233421" y="4445849"/>
                  </a:cubicBezTo>
                  <a:cubicBezTo>
                    <a:pt x="1276199" y="4474368"/>
                    <a:pt x="1361754" y="4488627"/>
                    <a:pt x="1390272" y="4545664"/>
                  </a:cubicBezTo>
                  <a:cubicBezTo>
                    <a:pt x="1404531" y="4588441"/>
                    <a:pt x="1404531" y="4688255"/>
                    <a:pt x="1390272" y="4716774"/>
                  </a:cubicBezTo>
                  <a:cubicBezTo>
                    <a:pt x="1376013" y="4745292"/>
                    <a:pt x="1333235" y="4731033"/>
                    <a:pt x="1318976" y="4759551"/>
                  </a:cubicBezTo>
                  <a:cubicBezTo>
                    <a:pt x="1304717" y="4788070"/>
                    <a:pt x="1290458" y="4816588"/>
                    <a:pt x="1276199" y="4845107"/>
                  </a:cubicBezTo>
                  <a:cubicBezTo>
                    <a:pt x="1247680" y="4930661"/>
                    <a:pt x="1219162" y="5016217"/>
                    <a:pt x="1176384" y="5087513"/>
                  </a:cubicBezTo>
                  <a:cubicBezTo>
                    <a:pt x="1147866" y="5144549"/>
                    <a:pt x="1090829" y="5173067"/>
                    <a:pt x="1062311" y="5230104"/>
                  </a:cubicBezTo>
                  <a:cubicBezTo>
                    <a:pt x="1048051" y="5258622"/>
                    <a:pt x="1019533" y="5472510"/>
                    <a:pt x="1019533" y="5472510"/>
                  </a:cubicBezTo>
                  <a:cubicBezTo>
                    <a:pt x="991015" y="5472510"/>
                    <a:pt x="976755" y="5372696"/>
                    <a:pt x="933978" y="5415474"/>
                  </a:cubicBezTo>
                  <a:cubicBezTo>
                    <a:pt x="891200" y="5458251"/>
                    <a:pt x="948237" y="5615102"/>
                    <a:pt x="976755" y="5657880"/>
                  </a:cubicBezTo>
                  <a:cubicBezTo>
                    <a:pt x="1005274" y="5700657"/>
                    <a:pt x="1048051" y="5729175"/>
                    <a:pt x="1062311" y="5786212"/>
                  </a:cubicBezTo>
                  <a:cubicBezTo>
                    <a:pt x="1076570" y="5828989"/>
                    <a:pt x="1062311" y="5900285"/>
                    <a:pt x="1133607" y="5900285"/>
                  </a:cubicBezTo>
                  <a:cubicBezTo>
                    <a:pt x="1219162" y="5900285"/>
                    <a:pt x="1119347" y="5786212"/>
                    <a:pt x="1105088" y="5757693"/>
                  </a:cubicBezTo>
                  <a:cubicBezTo>
                    <a:pt x="1076570" y="5714916"/>
                    <a:pt x="1119347" y="5643620"/>
                    <a:pt x="1176384" y="5615102"/>
                  </a:cubicBezTo>
                  <a:cubicBezTo>
                    <a:pt x="1219162" y="5586584"/>
                    <a:pt x="1247680" y="5600843"/>
                    <a:pt x="1261939" y="5629361"/>
                  </a:cubicBezTo>
                  <a:cubicBezTo>
                    <a:pt x="1276199" y="5672139"/>
                    <a:pt x="1361754" y="5714916"/>
                    <a:pt x="1404531" y="5743434"/>
                  </a:cubicBezTo>
                  <a:cubicBezTo>
                    <a:pt x="1433050" y="5786212"/>
                    <a:pt x="1504346" y="5886026"/>
                    <a:pt x="1561383" y="5886026"/>
                  </a:cubicBezTo>
                  <a:cubicBezTo>
                    <a:pt x="1618420" y="5886026"/>
                    <a:pt x="1604160" y="5757693"/>
                    <a:pt x="1604160" y="5743434"/>
                  </a:cubicBezTo>
                  <a:cubicBezTo>
                    <a:pt x="1604160" y="5714916"/>
                    <a:pt x="1604160" y="5672139"/>
                    <a:pt x="1589901" y="5643620"/>
                  </a:cubicBezTo>
                  <a:cubicBezTo>
                    <a:pt x="1575642" y="5615102"/>
                    <a:pt x="1589901" y="5572324"/>
                    <a:pt x="1589901" y="5558065"/>
                  </a:cubicBezTo>
                  <a:cubicBezTo>
                    <a:pt x="1589901" y="5572324"/>
                    <a:pt x="1604160" y="5600843"/>
                    <a:pt x="1604160" y="5629361"/>
                  </a:cubicBezTo>
                  <a:cubicBezTo>
                    <a:pt x="1746752" y="5615102"/>
                    <a:pt x="1818048" y="5886026"/>
                    <a:pt x="1903604" y="5700657"/>
                  </a:cubicBezTo>
                  <a:cubicBezTo>
                    <a:pt x="2060455" y="5828989"/>
                    <a:pt x="2060455" y="5600843"/>
                    <a:pt x="2174528" y="5629361"/>
                  </a:cubicBezTo>
                  <a:cubicBezTo>
                    <a:pt x="2188788" y="5629361"/>
                    <a:pt x="2217306" y="5643620"/>
                    <a:pt x="2231565" y="5643620"/>
                  </a:cubicBezTo>
                  <a:cubicBezTo>
                    <a:pt x="2331380" y="5643620"/>
                    <a:pt x="2245824" y="5515288"/>
                    <a:pt x="2302861" y="5486769"/>
                  </a:cubicBezTo>
                  <a:cubicBezTo>
                    <a:pt x="2374157" y="5443992"/>
                    <a:pt x="2502490" y="5529547"/>
                    <a:pt x="2588045" y="5515288"/>
                  </a:cubicBezTo>
                  <a:cubicBezTo>
                    <a:pt x="2588045" y="5515288"/>
                    <a:pt x="2602304" y="5515288"/>
                    <a:pt x="2602304" y="5515288"/>
                  </a:cubicBezTo>
                  <a:cubicBezTo>
                    <a:pt x="2602304" y="5529547"/>
                    <a:pt x="2545268" y="5558065"/>
                    <a:pt x="2545268" y="5572324"/>
                  </a:cubicBezTo>
                  <a:cubicBezTo>
                    <a:pt x="2516749" y="5629361"/>
                    <a:pt x="2545268" y="5586584"/>
                    <a:pt x="2473972" y="5615102"/>
                  </a:cubicBezTo>
                  <a:cubicBezTo>
                    <a:pt x="2431194" y="5643620"/>
                    <a:pt x="2416935" y="5700657"/>
                    <a:pt x="2402676" y="5743434"/>
                  </a:cubicBezTo>
                  <a:cubicBezTo>
                    <a:pt x="2388416" y="5814730"/>
                    <a:pt x="2359898" y="5800471"/>
                    <a:pt x="2331380" y="5857508"/>
                  </a:cubicBezTo>
                  <a:cubicBezTo>
                    <a:pt x="2260084" y="5943063"/>
                    <a:pt x="2288602" y="6071395"/>
                    <a:pt x="2231565" y="6171210"/>
                  </a:cubicBezTo>
                  <a:cubicBezTo>
                    <a:pt x="2274343" y="6256765"/>
                    <a:pt x="2345639" y="6313801"/>
                    <a:pt x="2388416" y="6385097"/>
                  </a:cubicBezTo>
                  <a:cubicBezTo>
                    <a:pt x="2416935" y="6427875"/>
                    <a:pt x="2402676" y="6484912"/>
                    <a:pt x="2374157" y="6527689"/>
                  </a:cubicBezTo>
                  <a:cubicBezTo>
                    <a:pt x="2402676" y="6556208"/>
                    <a:pt x="2431194" y="6584726"/>
                    <a:pt x="2459712" y="6613244"/>
                  </a:cubicBezTo>
                  <a:cubicBezTo>
                    <a:pt x="2473972" y="6613244"/>
                    <a:pt x="2545268" y="6570466"/>
                    <a:pt x="2545268" y="6584726"/>
                  </a:cubicBezTo>
                  <a:cubicBezTo>
                    <a:pt x="2573786" y="6627503"/>
                    <a:pt x="2431194" y="6827132"/>
                    <a:pt x="2573786" y="6827132"/>
                  </a:cubicBezTo>
                  <a:cubicBezTo>
                    <a:pt x="2645082" y="6827132"/>
                    <a:pt x="2673600" y="6556208"/>
                    <a:pt x="2759156" y="6670281"/>
                  </a:cubicBezTo>
                  <a:cubicBezTo>
                    <a:pt x="2787674" y="6656022"/>
                    <a:pt x="2901748" y="6613244"/>
                    <a:pt x="2901748" y="6598985"/>
                  </a:cubicBezTo>
                  <a:cubicBezTo>
                    <a:pt x="2901748" y="6613244"/>
                    <a:pt x="2873229" y="6641762"/>
                    <a:pt x="2858970" y="6656022"/>
                  </a:cubicBezTo>
                  <a:cubicBezTo>
                    <a:pt x="2873229" y="6684540"/>
                    <a:pt x="2916007" y="6741577"/>
                    <a:pt x="2901748" y="6770095"/>
                  </a:cubicBezTo>
                  <a:cubicBezTo>
                    <a:pt x="2887488" y="6855650"/>
                    <a:pt x="2787674" y="6798614"/>
                    <a:pt x="2787674" y="6898427"/>
                  </a:cubicBezTo>
                  <a:cubicBezTo>
                    <a:pt x="2787674" y="6912687"/>
                    <a:pt x="2816192" y="6969723"/>
                    <a:pt x="2801933" y="6983983"/>
                  </a:cubicBezTo>
                  <a:cubicBezTo>
                    <a:pt x="2773415" y="7012501"/>
                    <a:pt x="2673600" y="6983983"/>
                    <a:pt x="2673600" y="7041019"/>
                  </a:cubicBezTo>
                  <a:cubicBezTo>
                    <a:pt x="2673600" y="7098056"/>
                    <a:pt x="2616564" y="7283425"/>
                    <a:pt x="2702119" y="7297685"/>
                  </a:cubicBezTo>
                  <a:cubicBezTo>
                    <a:pt x="2730637" y="7311944"/>
                    <a:pt x="2759156" y="7311944"/>
                    <a:pt x="2787674" y="7326203"/>
                  </a:cubicBezTo>
                  <a:cubicBezTo>
                    <a:pt x="2744896" y="7383240"/>
                    <a:pt x="2673600" y="7440276"/>
                    <a:pt x="2645082" y="7497313"/>
                  </a:cubicBezTo>
                  <a:cubicBezTo>
                    <a:pt x="2630823" y="7554350"/>
                    <a:pt x="2616564" y="7611386"/>
                    <a:pt x="2645082" y="7654164"/>
                  </a:cubicBezTo>
                  <a:cubicBezTo>
                    <a:pt x="2659341" y="7696942"/>
                    <a:pt x="2702119" y="7711200"/>
                    <a:pt x="2630823" y="7739719"/>
                  </a:cubicBezTo>
                  <a:cubicBezTo>
                    <a:pt x="2588045" y="7753978"/>
                    <a:pt x="2545268" y="7768237"/>
                    <a:pt x="2531008" y="7811015"/>
                  </a:cubicBezTo>
                  <a:cubicBezTo>
                    <a:pt x="2545268" y="7839533"/>
                    <a:pt x="2616564" y="7910829"/>
                    <a:pt x="2602304" y="7939348"/>
                  </a:cubicBezTo>
                  <a:cubicBezTo>
                    <a:pt x="2588045" y="7996384"/>
                    <a:pt x="2416935" y="7853792"/>
                    <a:pt x="2402676" y="7839533"/>
                  </a:cubicBezTo>
                  <a:cubicBezTo>
                    <a:pt x="2331380" y="7868052"/>
                    <a:pt x="2274343" y="7896570"/>
                    <a:pt x="2203047" y="7910829"/>
                  </a:cubicBezTo>
                  <a:cubicBezTo>
                    <a:pt x="2174528" y="7925088"/>
                    <a:pt x="2131751" y="7910829"/>
                    <a:pt x="2103232" y="7910829"/>
                  </a:cubicBezTo>
                  <a:cubicBezTo>
                    <a:pt x="2088973" y="7910829"/>
                    <a:pt x="2003418" y="7868052"/>
                    <a:pt x="1989159" y="7882311"/>
                  </a:cubicBezTo>
                  <a:cubicBezTo>
                    <a:pt x="1932122" y="7953607"/>
                    <a:pt x="1917863" y="7967866"/>
                    <a:pt x="1818048" y="7982125"/>
                  </a:cubicBezTo>
                  <a:cubicBezTo>
                    <a:pt x="1732493" y="7982125"/>
                    <a:pt x="1618420" y="8010643"/>
                    <a:pt x="1561383" y="8096198"/>
                  </a:cubicBezTo>
                  <a:cubicBezTo>
                    <a:pt x="1532864" y="8153235"/>
                    <a:pt x="1575642" y="8210272"/>
                    <a:pt x="1547124" y="8267309"/>
                  </a:cubicBezTo>
                  <a:cubicBezTo>
                    <a:pt x="1504346" y="8367123"/>
                    <a:pt x="1347495" y="8395641"/>
                    <a:pt x="1276199" y="8438418"/>
                  </a:cubicBezTo>
                  <a:cubicBezTo>
                    <a:pt x="1233421" y="8466936"/>
                    <a:pt x="1190643" y="8495455"/>
                    <a:pt x="1190643" y="8552492"/>
                  </a:cubicBezTo>
                  <a:cubicBezTo>
                    <a:pt x="1190643" y="8566751"/>
                    <a:pt x="1133607" y="8680824"/>
                    <a:pt x="1133607" y="8666565"/>
                  </a:cubicBezTo>
                  <a:cubicBezTo>
                    <a:pt x="1133607" y="8666565"/>
                    <a:pt x="1147866" y="8666565"/>
                    <a:pt x="1147866" y="8680824"/>
                  </a:cubicBezTo>
                  <a:cubicBezTo>
                    <a:pt x="1219162" y="8695084"/>
                    <a:pt x="1247680" y="8595269"/>
                    <a:pt x="1304717" y="8638047"/>
                  </a:cubicBezTo>
                  <a:cubicBezTo>
                    <a:pt x="1347495" y="8666565"/>
                    <a:pt x="1404531" y="8737861"/>
                    <a:pt x="1404531" y="8652306"/>
                  </a:cubicBezTo>
                  <a:cubicBezTo>
                    <a:pt x="1418791" y="8581010"/>
                    <a:pt x="1418791" y="8581010"/>
                    <a:pt x="1447309" y="8552492"/>
                  </a:cubicBezTo>
                  <a:cubicBezTo>
                    <a:pt x="1475828" y="8523973"/>
                    <a:pt x="1518605" y="8509714"/>
                    <a:pt x="1604160" y="8495455"/>
                  </a:cubicBezTo>
                  <a:cubicBezTo>
                    <a:pt x="1732493" y="8481196"/>
                    <a:pt x="1718234" y="8538232"/>
                    <a:pt x="1732493" y="8652306"/>
                  </a:cubicBezTo>
                  <a:cubicBezTo>
                    <a:pt x="1732493" y="8709342"/>
                    <a:pt x="1789530" y="8723602"/>
                    <a:pt x="1789530" y="8780638"/>
                  </a:cubicBezTo>
                  <a:cubicBezTo>
                    <a:pt x="1789530" y="8837675"/>
                    <a:pt x="1718234" y="8880453"/>
                    <a:pt x="1718234" y="8937490"/>
                  </a:cubicBezTo>
                  <a:cubicBezTo>
                    <a:pt x="1718234" y="8980267"/>
                    <a:pt x="1761012" y="9008785"/>
                    <a:pt x="1775271" y="9051563"/>
                  </a:cubicBezTo>
                  <a:cubicBezTo>
                    <a:pt x="1789530" y="9080081"/>
                    <a:pt x="1761012" y="9122859"/>
                    <a:pt x="1746752" y="9151377"/>
                  </a:cubicBezTo>
                  <a:cubicBezTo>
                    <a:pt x="1718234" y="9251191"/>
                    <a:pt x="1703975" y="9379524"/>
                    <a:pt x="1632679" y="9465079"/>
                  </a:cubicBezTo>
                  <a:cubicBezTo>
                    <a:pt x="1618420" y="9479338"/>
                    <a:pt x="1604160" y="9493598"/>
                    <a:pt x="1604160" y="9479338"/>
                  </a:cubicBezTo>
                  <a:cubicBezTo>
                    <a:pt x="1490087" y="9408042"/>
                    <a:pt x="1304717" y="9721744"/>
                    <a:pt x="1233421" y="9607670"/>
                  </a:cubicBezTo>
                  <a:cubicBezTo>
                    <a:pt x="1233421" y="9607670"/>
                    <a:pt x="1119347" y="9721744"/>
                    <a:pt x="1105088" y="9736003"/>
                  </a:cubicBezTo>
                  <a:cubicBezTo>
                    <a:pt x="1048051" y="9764521"/>
                    <a:pt x="1005274" y="9778781"/>
                    <a:pt x="948237" y="9793040"/>
                  </a:cubicBezTo>
                  <a:lnTo>
                    <a:pt x="933978" y="9778781"/>
                  </a:lnTo>
                  <a:cubicBezTo>
                    <a:pt x="905459" y="9750262"/>
                    <a:pt x="876941" y="9736003"/>
                    <a:pt x="848423" y="9764521"/>
                  </a:cubicBezTo>
                  <a:cubicBezTo>
                    <a:pt x="819904" y="9793040"/>
                    <a:pt x="834163" y="9850077"/>
                    <a:pt x="791386" y="9864336"/>
                  </a:cubicBezTo>
                  <a:cubicBezTo>
                    <a:pt x="748608" y="9878595"/>
                    <a:pt x="620275" y="9907113"/>
                    <a:pt x="634534" y="9964150"/>
                  </a:cubicBezTo>
                  <a:cubicBezTo>
                    <a:pt x="634534" y="10006928"/>
                    <a:pt x="777127" y="9992669"/>
                    <a:pt x="805645" y="10035446"/>
                  </a:cubicBezTo>
                  <a:cubicBezTo>
                    <a:pt x="876941" y="10106742"/>
                    <a:pt x="734349" y="10163778"/>
                    <a:pt x="677312" y="10163778"/>
                  </a:cubicBezTo>
                  <a:cubicBezTo>
                    <a:pt x="520461" y="10163778"/>
                    <a:pt x="777127" y="10263592"/>
                    <a:pt x="791386" y="10277852"/>
                  </a:cubicBezTo>
                  <a:cubicBezTo>
                    <a:pt x="819904" y="10306370"/>
                    <a:pt x="819904" y="10363407"/>
                    <a:pt x="862682" y="10391925"/>
                  </a:cubicBezTo>
                  <a:cubicBezTo>
                    <a:pt x="905459" y="10434703"/>
                    <a:pt x="976755" y="10406184"/>
                    <a:pt x="1019533" y="10377666"/>
                  </a:cubicBezTo>
                  <a:cubicBezTo>
                    <a:pt x="1062311" y="10349148"/>
                    <a:pt x="1105088" y="10349148"/>
                    <a:pt x="1147866" y="10334888"/>
                  </a:cubicBezTo>
                  <a:cubicBezTo>
                    <a:pt x="1176384" y="10320629"/>
                    <a:pt x="1176384" y="10249333"/>
                    <a:pt x="1190643" y="10235074"/>
                  </a:cubicBezTo>
                  <a:cubicBezTo>
                    <a:pt x="1204903" y="10192296"/>
                    <a:pt x="1304717" y="10220815"/>
                    <a:pt x="1347495" y="10235074"/>
                  </a:cubicBezTo>
                  <a:cubicBezTo>
                    <a:pt x="1404531" y="10249333"/>
                    <a:pt x="1461568" y="10163778"/>
                    <a:pt x="1490087" y="10192296"/>
                  </a:cubicBezTo>
                  <a:cubicBezTo>
                    <a:pt x="1504346" y="10206556"/>
                    <a:pt x="1490087" y="10249333"/>
                    <a:pt x="1475828" y="10263592"/>
                  </a:cubicBezTo>
                  <a:cubicBezTo>
                    <a:pt x="1490087" y="10292111"/>
                    <a:pt x="1547124" y="10349148"/>
                    <a:pt x="1589901" y="10349148"/>
                  </a:cubicBezTo>
                  <a:cubicBezTo>
                    <a:pt x="1632679" y="10334888"/>
                    <a:pt x="1561383" y="10420444"/>
                    <a:pt x="1561383" y="10420444"/>
                  </a:cubicBezTo>
                  <a:cubicBezTo>
                    <a:pt x="1561383" y="10434703"/>
                    <a:pt x="1589901" y="10477480"/>
                    <a:pt x="1618420" y="10491740"/>
                  </a:cubicBezTo>
                  <a:cubicBezTo>
                    <a:pt x="1661197" y="10520258"/>
                    <a:pt x="1703975" y="10477480"/>
                    <a:pt x="1761012" y="10491740"/>
                  </a:cubicBezTo>
                  <a:cubicBezTo>
                    <a:pt x="1832308" y="10520258"/>
                    <a:pt x="1903604" y="10420444"/>
                    <a:pt x="1974900" y="10406184"/>
                  </a:cubicBezTo>
                  <a:cubicBezTo>
                    <a:pt x="1989159" y="10406184"/>
                    <a:pt x="1989159" y="10406184"/>
                    <a:pt x="2003418" y="10420444"/>
                  </a:cubicBezTo>
                  <a:cubicBezTo>
                    <a:pt x="2060455" y="10477480"/>
                    <a:pt x="2031936" y="10563036"/>
                    <a:pt x="2088973" y="10620072"/>
                  </a:cubicBezTo>
                  <a:cubicBezTo>
                    <a:pt x="2117492" y="10648591"/>
                    <a:pt x="2146010" y="10620072"/>
                    <a:pt x="2174528" y="10634332"/>
                  </a:cubicBezTo>
                  <a:cubicBezTo>
                    <a:pt x="2203047" y="10648591"/>
                    <a:pt x="2217306" y="10719886"/>
                    <a:pt x="2260084" y="10734145"/>
                  </a:cubicBezTo>
                  <a:cubicBezTo>
                    <a:pt x="2331380" y="10776923"/>
                    <a:pt x="2502490" y="10776923"/>
                    <a:pt x="2573786" y="10748404"/>
                  </a:cubicBezTo>
                  <a:cubicBezTo>
                    <a:pt x="2630823" y="10719886"/>
                    <a:pt x="2659341" y="10648591"/>
                    <a:pt x="2687860" y="10605813"/>
                  </a:cubicBezTo>
                  <a:cubicBezTo>
                    <a:pt x="2716378" y="10563036"/>
                    <a:pt x="2816192" y="10534517"/>
                    <a:pt x="2858970" y="10520258"/>
                  </a:cubicBezTo>
                  <a:cubicBezTo>
                    <a:pt x="2930266" y="10491740"/>
                    <a:pt x="2987303" y="10463221"/>
                    <a:pt x="3058599" y="10448962"/>
                  </a:cubicBezTo>
                  <a:cubicBezTo>
                    <a:pt x="3115636" y="10363407"/>
                    <a:pt x="3158413" y="10249333"/>
                    <a:pt x="3243969" y="10192296"/>
                  </a:cubicBezTo>
                  <a:cubicBezTo>
                    <a:pt x="3286746" y="10163778"/>
                    <a:pt x="3286746" y="10178037"/>
                    <a:pt x="3243969" y="10249333"/>
                  </a:cubicBezTo>
                  <a:cubicBezTo>
                    <a:pt x="3215450" y="10306370"/>
                    <a:pt x="3158413" y="10349148"/>
                    <a:pt x="3115636" y="10391925"/>
                  </a:cubicBezTo>
                  <a:cubicBezTo>
                    <a:pt x="3087117" y="10434703"/>
                    <a:pt x="3072858" y="10548776"/>
                    <a:pt x="3044340" y="10577295"/>
                  </a:cubicBezTo>
                  <a:cubicBezTo>
                    <a:pt x="2973044" y="10605813"/>
                    <a:pt x="2944525" y="10634332"/>
                    <a:pt x="2901748" y="10691367"/>
                  </a:cubicBezTo>
                  <a:cubicBezTo>
                    <a:pt x="2873229" y="10734145"/>
                    <a:pt x="2830452" y="10762663"/>
                    <a:pt x="2787674" y="10776923"/>
                  </a:cubicBezTo>
                  <a:cubicBezTo>
                    <a:pt x="2773415" y="10848219"/>
                    <a:pt x="2787674" y="10990811"/>
                    <a:pt x="2702119" y="11033588"/>
                  </a:cubicBezTo>
                  <a:cubicBezTo>
                    <a:pt x="2659341" y="11047847"/>
                    <a:pt x="2602304" y="11047847"/>
                    <a:pt x="2559527" y="11047847"/>
                  </a:cubicBezTo>
                  <a:cubicBezTo>
                    <a:pt x="2502490" y="11062107"/>
                    <a:pt x="2459712" y="11076366"/>
                    <a:pt x="2402676" y="11076366"/>
                  </a:cubicBezTo>
                  <a:cubicBezTo>
                    <a:pt x="2331380" y="11076366"/>
                    <a:pt x="2317120" y="11005070"/>
                    <a:pt x="2245824" y="11005070"/>
                  </a:cubicBezTo>
                  <a:cubicBezTo>
                    <a:pt x="2146010" y="11005070"/>
                    <a:pt x="2046196" y="10976551"/>
                    <a:pt x="1946381" y="10990811"/>
                  </a:cubicBezTo>
                  <a:cubicBezTo>
                    <a:pt x="1875085" y="11005070"/>
                    <a:pt x="1689716" y="10990811"/>
                    <a:pt x="1646938" y="11047847"/>
                  </a:cubicBezTo>
                  <a:cubicBezTo>
                    <a:pt x="1575642" y="11133403"/>
                    <a:pt x="1689716" y="11233217"/>
                    <a:pt x="1618420" y="11304512"/>
                  </a:cubicBezTo>
                  <a:cubicBezTo>
                    <a:pt x="1518605" y="11418586"/>
                    <a:pt x="1361754" y="11218958"/>
                    <a:pt x="1304717" y="11347290"/>
                  </a:cubicBezTo>
                  <a:cubicBezTo>
                    <a:pt x="1261939" y="11447104"/>
                    <a:pt x="1318976" y="11575437"/>
                    <a:pt x="1276199" y="11675251"/>
                  </a:cubicBezTo>
                  <a:cubicBezTo>
                    <a:pt x="1247680" y="11732288"/>
                    <a:pt x="1204903" y="11746547"/>
                    <a:pt x="1147866" y="11789325"/>
                  </a:cubicBezTo>
                  <a:cubicBezTo>
                    <a:pt x="1090829" y="11817843"/>
                    <a:pt x="1090829" y="11889138"/>
                    <a:pt x="1048051" y="11917657"/>
                  </a:cubicBezTo>
                  <a:cubicBezTo>
                    <a:pt x="1005274" y="11946175"/>
                    <a:pt x="948237" y="11917657"/>
                    <a:pt x="905459" y="11946175"/>
                  </a:cubicBezTo>
                  <a:cubicBezTo>
                    <a:pt x="819904" y="12003212"/>
                    <a:pt x="876941" y="12117285"/>
                    <a:pt x="805645" y="12174322"/>
                  </a:cubicBezTo>
                  <a:cubicBezTo>
                    <a:pt x="777127" y="12188581"/>
                    <a:pt x="748608" y="12188581"/>
                    <a:pt x="720090" y="12188581"/>
                  </a:cubicBezTo>
                  <a:cubicBezTo>
                    <a:pt x="620275" y="12231359"/>
                    <a:pt x="477683" y="12288396"/>
                    <a:pt x="349350" y="12373951"/>
                  </a:cubicBezTo>
                  <a:cubicBezTo>
                    <a:pt x="335091" y="12388210"/>
                    <a:pt x="292314" y="12331173"/>
                    <a:pt x="278054" y="12331173"/>
                  </a:cubicBezTo>
                  <a:cubicBezTo>
                    <a:pt x="235277" y="12316914"/>
                    <a:pt x="135462" y="12373951"/>
                    <a:pt x="121203" y="12416729"/>
                  </a:cubicBezTo>
                  <a:cubicBezTo>
                    <a:pt x="106944" y="12473764"/>
                    <a:pt x="106944" y="12545060"/>
                    <a:pt x="106944" y="12602097"/>
                  </a:cubicBezTo>
                  <a:cubicBezTo>
                    <a:pt x="149722" y="12587838"/>
                    <a:pt x="206758" y="12602097"/>
                    <a:pt x="249536" y="12573579"/>
                  </a:cubicBezTo>
                  <a:cubicBezTo>
                    <a:pt x="263795" y="12573579"/>
                    <a:pt x="278054" y="12545060"/>
                    <a:pt x="278054" y="12530801"/>
                  </a:cubicBezTo>
                  <a:cubicBezTo>
                    <a:pt x="320832" y="12445246"/>
                    <a:pt x="420646" y="12516542"/>
                    <a:pt x="491942" y="12559320"/>
                  </a:cubicBezTo>
                  <a:cubicBezTo>
                    <a:pt x="506202" y="12630616"/>
                    <a:pt x="520461" y="12758948"/>
                    <a:pt x="606016" y="12701912"/>
                  </a:cubicBezTo>
                  <a:cubicBezTo>
                    <a:pt x="705830" y="12644875"/>
                    <a:pt x="705830" y="12616356"/>
                    <a:pt x="691571" y="12502283"/>
                  </a:cubicBezTo>
                  <a:cubicBezTo>
                    <a:pt x="734349" y="12473764"/>
                    <a:pt x="777127" y="12430987"/>
                    <a:pt x="819904" y="12402468"/>
                  </a:cubicBezTo>
                  <a:cubicBezTo>
                    <a:pt x="862682" y="12373951"/>
                    <a:pt x="948237" y="12388210"/>
                    <a:pt x="962496" y="12359692"/>
                  </a:cubicBezTo>
                  <a:cubicBezTo>
                    <a:pt x="991015" y="12316914"/>
                    <a:pt x="948237" y="12274137"/>
                    <a:pt x="976755" y="12231359"/>
                  </a:cubicBezTo>
                  <a:cubicBezTo>
                    <a:pt x="1005274" y="12202841"/>
                    <a:pt x="1062311" y="12245618"/>
                    <a:pt x="1105088" y="12245618"/>
                  </a:cubicBezTo>
                  <a:cubicBezTo>
                    <a:pt x="1147866" y="12245618"/>
                    <a:pt x="1190643" y="12231359"/>
                    <a:pt x="1219162" y="12217100"/>
                  </a:cubicBezTo>
                  <a:cubicBezTo>
                    <a:pt x="1361754" y="12145804"/>
                    <a:pt x="1404531" y="12117285"/>
                    <a:pt x="1504346" y="12259877"/>
                  </a:cubicBezTo>
                  <a:lnTo>
                    <a:pt x="1532864" y="12245618"/>
                  </a:lnTo>
                  <a:cubicBezTo>
                    <a:pt x="1604160" y="12202841"/>
                    <a:pt x="1561383" y="12274137"/>
                    <a:pt x="1618420" y="12288396"/>
                  </a:cubicBezTo>
                  <a:cubicBezTo>
                    <a:pt x="1675456" y="12302655"/>
                    <a:pt x="1718234" y="12288396"/>
                    <a:pt x="1761012" y="12259877"/>
                  </a:cubicBezTo>
                  <a:cubicBezTo>
                    <a:pt x="1803789" y="12231359"/>
                    <a:pt x="1803789" y="12359692"/>
                    <a:pt x="1803789" y="12373951"/>
                  </a:cubicBezTo>
                  <a:cubicBezTo>
                    <a:pt x="1818048" y="12402468"/>
                    <a:pt x="1875085" y="12416729"/>
                    <a:pt x="1917863" y="12430987"/>
                  </a:cubicBezTo>
                  <a:cubicBezTo>
                    <a:pt x="1960640" y="12430987"/>
                    <a:pt x="1960640" y="12430987"/>
                    <a:pt x="1989159" y="12416729"/>
                  </a:cubicBezTo>
                  <a:cubicBezTo>
                    <a:pt x="2074714" y="12359692"/>
                    <a:pt x="2046196" y="12274137"/>
                    <a:pt x="2146010" y="12245618"/>
                  </a:cubicBezTo>
                  <a:cubicBezTo>
                    <a:pt x="2188788" y="12231359"/>
                    <a:pt x="2188788" y="12188581"/>
                    <a:pt x="2146010" y="12160063"/>
                  </a:cubicBezTo>
                  <a:lnTo>
                    <a:pt x="2117492" y="12131545"/>
                  </a:lnTo>
                  <a:cubicBezTo>
                    <a:pt x="2160269" y="12074508"/>
                    <a:pt x="2146010" y="12003212"/>
                    <a:pt x="2174528" y="11946175"/>
                  </a:cubicBezTo>
                  <a:cubicBezTo>
                    <a:pt x="2203047" y="11889138"/>
                    <a:pt x="2231565" y="11874879"/>
                    <a:pt x="2231565" y="11803584"/>
                  </a:cubicBezTo>
                  <a:lnTo>
                    <a:pt x="2260084" y="11817843"/>
                  </a:lnTo>
                  <a:cubicBezTo>
                    <a:pt x="2359898" y="11860620"/>
                    <a:pt x="2445453" y="11746547"/>
                    <a:pt x="2545268" y="11732288"/>
                  </a:cubicBezTo>
                  <a:cubicBezTo>
                    <a:pt x="2602304" y="11732288"/>
                    <a:pt x="2602304" y="11746547"/>
                    <a:pt x="2659341" y="11718029"/>
                  </a:cubicBezTo>
                  <a:cubicBezTo>
                    <a:pt x="2702119" y="11689510"/>
                    <a:pt x="2773415" y="11703770"/>
                    <a:pt x="2830452" y="11718029"/>
                  </a:cubicBezTo>
                  <a:cubicBezTo>
                    <a:pt x="2944525" y="11746547"/>
                    <a:pt x="2987303" y="11817843"/>
                    <a:pt x="3087117" y="11889138"/>
                  </a:cubicBezTo>
                  <a:cubicBezTo>
                    <a:pt x="3115636" y="11903397"/>
                    <a:pt x="3115636" y="11974693"/>
                    <a:pt x="3158413" y="11974693"/>
                  </a:cubicBezTo>
                  <a:cubicBezTo>
                    <a:pt x="3215450" y="11974693"/>
                    <a:pt x="3186932" y="11874879"/>
                    <a:pt x="3215450" y="11846362"/>
                  </a:cubicBezTo>
                  <a:cubicBezTo>
                    <a:pt x="3243969" y="11817843"/>
                    <a:pt x="3486375" y="11889138"/>
                    <a:pt x="3529153" y="11931916"/>
                  </a:cubicBezTo>
                  <a:cubicBezTo>
                    <a:pt x="3557671" y="11917657"/>
                    <a:pt x="3657485" y="11903397"/>
                    <a:pt x="3643226" y="11860620"/>
                  </a:cubicBezTo>
                  <a:cubicBezTo>
                    <a:pt x="3643226" y="11832101"/>
                    <a:pt x="3657485" y="11832101"/>
                    <a:pt x="3643226" y="11803584"/>
                  </a:cubicBezTo>
                  <a:cubicBezTo>
                    <a:pt x="3628967" y="11760806"/>
                    <a:pt x="3543412" y="11803584"/>
                    <a:pt x="3543412" y="11760806"/>
                  </a:cubicBezTo>
                  <a:cubicBezTo>
                    <a:pt x="3543412" y="11732288"/>
                    <a:pt x="3557671" y="11718029"/>
                    <a:pt x="3571930" y="11718029"/>
                  </a:cubicBezTo>
                  <a:cubicBezTo>
                    <a:pt x="3586189" y="11718029"/>
                    <a:pt x="3600449" y="11746547"/>
                    <a:pt x="3614708" y="11760806"/>
                  </a:cubicBezTo>
                  <a:cubicBezTo>
                    <a:pt x="3757300" y="11718029"/>
                    <a:pt x="3899892" y="11718029"/>
                    <a:pt x="4042484" y="11732288"/>
                  </a:cubicBezTo>
                  <a:cubicBezTo>
                    <a:pt x="4085262" y="11689510"/>
                    <a:pt x="4142298" y="11689510"/>
                    <a:pt x="4185076" y="11646733"/>
                  </a:cubicBezTo>
                  <a:cubicBezTo>
                    <a:pt x="4199335" y="11632474"/>
                    <a:pt x="4213594" y="11589696"/>
                    <a:pt x="4227854" y="11575437"/>
                  </a:cubicBezTo>
                  <a:cubicBezTo>
                    <a:pt x="4256372" y="11546918"/>
                    <a:pt x="4313409" y="11618214"/>
                    <a:pt x="4313409" y="11646733"/>
                  </a:cubicBezTo>
                  <a:cubicBezTo>
                    <a:pt x="4341927" y="11703770"/>
                    <a:pt x="4427482" y="11646733"/>
                    <a:pt x="4470260" y="11646733"/>
                  </a:cubicBezTo>
                  <a:cubicBezTo>
                    <a:pt x="4555815" y="11646733"/>
                    <a:pt x="4584334" y="11646733"/>
                    <a:pt x="4669889" y="11689510"/>
                  </a:cubicBezTo>
                  <a:cubicBezTo>
                    <a:pt x="4983591" y="11561178"/>
                    <a:pt x="5254516" y="11532659"/>
                    <a:pt x="5582478" y="11660992"/>
                  </a:cubicBezTo>
                  <a:cubicBezTo>
                    <a:pt x="5739329" y="11732288"/>
                    <a:pt x="5782106" y="11475622"/>
                    <a:pt x="5924698" y="11518400"/>
                  </a:cubicBezTo>
                  <a:cubicBezTo>
                    <a:pt x="5967476" y="11532659"/>
                    <a:pt x="6038772" y="11461363"/>
                    <a:pt x="6081550" y="11432845"/>
                  </a:cubicBezTo>
                  <a:cubicBezTo>
                    <a:pt x="6152846" y="11390067"/>
                    <a:pt x="6224142" y="11361549"/>
                    <a:pt x="6309697" y="11375808"/>
                  </a:cubicBezTo>
                  <a:cubicBezTo>
                    <a:pt x="6295438" y="11375808"/>
                    <a:pt x="6395252" y="11190439"/>
                    <a:pt x="6423771" y="11176180"/>
                  </a:cubicBezTo>
                  <a:cubicBezTo>
                    <a:pt x="6495067" y="11133403"/>
                    <a:pt x="6580622" y="11090625"/>
                    <a:pt x="6666177" y="11047847"/>
                  </a:cubicBezTo>
                  <a:cubicBezTo>
                    <a:pt x="6765992" y="11005070"/>
                    <a:pt x="6708955" y="10919515"/>
                    <a:pt x="6680436" y="10848219"/>
                  </a:cubicBezTo>
                  <a:cubicBezTo>
                    <a:pt x="6666177" y="10791182"/>
                    <a:pt x="6751732" y="10705628"/>
                    <a:pt x="6723214" y="10691367"/>
                  </a:cubicBezTo>
                  <a:cubicBezTo>
                    <a:pt x="6680436" y="10662850"/>
                    <a:pt x="6609140" y="10691367"/>
                    <a:pt x="6566363" y="10691367"/>
                  </a:cubicBezTo>
                  <a:cubicBezTo>
                    <a:pt x="6509326" y="10691367"/>
                    <a:pt x="6423771" y="10691367"/>
                    <a:pt x="6366734" y="10719886"/>
                  </a:cubicBezTo>
                  <a:cubicBezTo>
                    <a:pt x="6266920" y="10762663"/>
                    <a:pt x="6181364" y="10762663"/>
                    <a:pt x="6095809" y="10691367"/>
                  </a:cubicBezTo>
                  <a:cubicBezTo>
                    <a:pt x="6067291" y="10705628"/>
                    <a:pt x="6024513" y="10734145"/>
                    <a:pt x="5981736" y="10705628"/>
                  </a:cubicBezTo>
                  <a:cubicBezTo>
                    <a:pt x="5967476" y="10691367"/>
                    <a:pt x="5967476" y="10691367"/>
                    <a:pt x="5981736" y="10677109"/>
                  </a:cubicBezTo>
                  <a:cubicBezTo>
                    <a:pt x="5995995" y="10662850"/>
                    <a:pt x="6110068" y="10662850"/>
                    <a:pt x="6095809" y="10620072"/>
                  </a:cubicBezTo>
                  <a:cubicBezTo>
                    <a:pt x="6095809" y="10605813"/>
                    <a:pt x="6010254" y="10577295"/>
                    <a:pt x="5967476" y="10563036"/>
                  </a:cubicBezTo>
                  <a:cubicBezTo>
                    <a:pt x="5896180" y="10548776"/>
                    <a:pt x="5867662" y="10634332"/>
                    <a:pt x="5796366" y="10634332"/>
                  </a:cubicBezTo>
                  <a:cubicBezTo>
                    <a:pt x="5767847" y="10634332"/>
                    <a:pt x="5853402" y="10548776"/>
                    <a:pt x="5853402" y="10548776"/>
                  </a:cubicBezTo>
                  <a:cubicBezTo>
                    <a:pt x="5896180" y="10505999"/>
                    <a:pt x="5938958" y="10548776"/>
                    <a:pt x="5967476" y="10520258"/>
                  </a:cubicBezTo>
                  <a:cubicBezTo>
                    <a:pt x="5995995" y="10491740"/>
                    <a:pt x="5995995" y="10448962"/>
                    <a:pt x="6038772" y="10448962"/>
                  </a:cubicBezTo>
                  <a:cubicBezTo>
                    <a:pt x="6110068" y="10448962"/>
                    <a:pt x="6138587" y="10505999"/>
                    <a:pt x="6209883" y="10448962"/>
                  </a:cubicBezTo>
                  <a:cubicBezTo>
                    <a:pt x="6266920" y="10391925"/>
                    <a:pt x="6281179" y="10363407"/>
                    <a:pt x="6281179" y="10292111"/>
                  </a:cubicBezTo>
                  <a:cubicBezTo>
                    <a:pt x="6281179" y="10220815"/>
                    <a:pt x="6266920" y="10220815"/>
                    <a:pt x="6224142" y="10235074"/>
                  </a:cubicBezTo>
                  <a:cubicBezTo>
                    <a:pt x="6209883" y="10235074"/>
                    <a:pt x="6167105" y="10249333"/>
                    <a:pt x="6152846" y="10249333"/>
                  </a:cubicBezTo>
                  <a:cubicBezTo>
                    <a:pt x="6110068" y="10263592"/>
                    <a:pt x="6095809" y="10263592"/>
                    <a:pt x="6110068" y="10235074"/>
                  </a:cubicBezTo>
                  <a:cubicBezTo>
                    <a:pt x="6152846" y="10178037"/>
                    <a:pt x="6209883" y="10220815"/>
                    <a:pt x="6238401" y="10135261"/>
                  </a:cubicBezTo>
                  <a:cubicBezTo>
                    <a:pt x="6281179" y="10021187"/>
                    <a:pt x="6352475" y="10135261"/>
                    <a:pt x="6423771" y="10135261"/>
                  </a:cubicBezTo>
                  <a:cubicBezTo>
                    <a:pt x="6537844" y="10135261"/>
                    <a:pt x="6594881" y="9964150"/>
                    <a:pt x="6537844" y="9878595"/>
                  </a:cubicBezTo>
                  <a:cubicBezTo>
                    <a:pt x="6495067" y="9821558"/>
                    <a:pt x="6495067" y="9907113"/>
                    <a:pt x="6452289" y="9921373"/>
                  </a:cubicBezTo>
                  <a:cubicBezTo>
                    <a:pt x="6423771" y="9935632"/>
                    <a:pt x="6352475" y="9935632"/>
                    <a:pt x="6352475" y="9935632"/>
                  </a:cubicBezTo>
                  <a:cubicBezTo>
                    <a:pt x="6352475" y="9935632"/>
                    <a:pt x="6452289" y="9892854"/>
                    <a:pt x="6466548" y="9878595"/>
                  </a:cubicBezTo>
                  <a:cubicBezTo>
                    <a:pt x="6480808" y="9864336"/>
                    <a:pt x="6495067" y="9835817"/>
                    <a:pt x="6495067" y="9821558"/>
                  </a:cubicBezTo>
                  <a:cubicBezTo>
                    <a:pt x="6495067" y="9821558"/>
                    <a:pt x="6466548" y="9793040"/>
                    <a:pt x="6480808" y="9778781"/>
                  </a:cubicBezTo>
                  <a:cubicBezTo>
                    <a:pt x="6523585" y="9764521"/>
                    <a:pt x="6537844" y="9850077"/>
                    <a:pt x="6566363" y="9850077"/>
                  </a:cubicBezTo>
                  <a:cubicBezTo>
                    <a:pt x="6594881" y="9850077"/>
                    <a:pt x="6623400" y="9850077"/>
                    <a:pt x="6651918" y="9850077"/>
                  </a:cubicBezTo>
                  <a:cubicBezTo>
                    <a:pt x="6666177" y="9821558"/>
                    <a:pt x="6694696" y="9778781"/>
                    <a:pt x="6708955" y="9750262"/>
                  </a:cubicBezTo>
                  <a:cubicBezTo>
                    <a:pt x="6737473" y="9721744"/>
                    <a:pt x="6837288" y="9664707"/>
                    <a:pt x="6851547" y="9636189"/>
                  </a:cubicBezTo>
                  <a:cubicBezTo>
                    <a:pt x="6880065" y="9579152"/>
                    <a:pt x="6851547" y="9479338"/>
                    <a:pt x="6865806" y="9408042"/>
                  </a:cubicBezTo>
                  <a:cubicBezTo>
                    <a:pt x="6880065" y="9336746"/>
                    <a:pt x="6922843" y="9279710"/>
                    <a:pt x="6937102" y="9208414"/>
                  </a:cubicBezTo>
                  <a:cubicBezTo>
                    <a:pt x="6965620" y="9051563"/>
                    <a:pt x="6937102" y="8894712"/>
                    <a:pt x="6922843" y="8737861"/>
                  </a:cubicBezTo>
                  <a:cubicBezTo>
                    <a:pt x="6808769" y="8609528"/>
                    <a:pt x="6666177" y="8509714"/>
                    <a:pt x="6523585" y="8438418"/>
                  </a:cubicBezTo>
                  <a:cubicBezTo>
                    <a:pt x="6438030" y="8395641"/>
                    <a:pt x="6295438" y="8452677"/>
                    <a:pt x="6238401" y="8381382"/>
                  </a:cubicBezTo>
                  <a:cubicBezTo>
                    <a:pt x="6124328" y="8395641"/>
                    <a:pt x="6010254" y="8424159"/>
                    <a:pt x="5910440" y="8409900"/>
                  </a:cubicBezTo>
                  <a:cubicBezTo>
                    <a:pt x="5839144" y="8395641"/>
                    <a:pt x="5839144" y="8381382"/>
                    <a:pt x="5824884" y="8466936"/>
                  </a:cubicBezTo>
                  <a:cubicBezTo>
                    <a:pt x="5810625" y="8538232"/>
                    <a:pt x="5810625" y="8609528"/>
                    <a:pt x="5739329" y="8652306"/>
                  </a:cubicBezTo>
                  <a:cubicBezTo>
                    <a:pt x="5682292" y="8680824"/>
                    <a:pt x="5653774" y="8666565"/>
                    <a:pt x="5610996" y="8623788"/>
                  </a:cubicBezTo>
                  <a:cubicBezTo>
                    <a:pt x="5582478" y="8595269"/>
                    <a:pt x="5454145" y="8509714"/>
                    <a:pt x="5454145" y="8509714"/>
                  </a:cubicBezTo>
                  <a:cubicBezTo>
                    <a:pt x="5482663" y="8381382"/>
                    <a:pt x="5625255" y="8338604"/>
                    <a:pt x="5710810" y="8238790"/>
                  </a:cubicBezTo>
                  <a:cubicBezTo>
                    <a:pt x="5653774" y="8081939"/>
                    <a:pt x="5653774" y="7796756"/>
                    <a:pt x="5482663" y="7711200"/>
                  </a:cubicBezTo>
                  <a:cubicBezTo>
                    <a:pt x="5397108" y="7668423"/>
                    <a:pt x="5268775" y="7625646"/>
                    <a:pt x="5225998" y="7525831"/>
                  </a:cubicBezTo>
                  <a:cubicBezTo>
                    <a:pt x="5197479" y="7483054"/>
                    <a:pt x="5154702" y="7426017"/>
                    <a:pt x="5126183" y="7397499"/>
                  </a:cubicBezTo>
                  <a:cubicBezTo>
                    <a:pt x="5111924" y="7368981"/>
                    <a:pt x="5026369" y="7383240"/>
                    <a:pt x="5054887" y="7368981"/>
                  </a:cubicBezTo>
                  <a:cubicBezTo>
                    <a:pt x="5126183" y="7340462"/>
                    <a:pt x="5183220" y="7426017"/>
                    <a:pt x="5225998" y="7468794"/>
                  </a:cubicBezTo>
                  <a:cubicBezTo>
                    <a:pt x="5254516" y="7468794"/>
                    <a:pt x="5482663" y="7454535"/>
                    <a:pt x="5482663" y="7497313"/>
                  </a:cubicBezTo>
                  <a:cubicBezTo>
                    <a:pt x="5482663" y="7269166"/>
                    <a:pt x="5168961" y="7126575"/>
                    <a:pt x="5154702" y="6898427"/>
                  </a:cubicBezTo>
                  <a:cubicBezTo>
                    <a:pt x="5154702" y="6869909"/>
                    <a:pt x="5140442" y="6827132"/>
                    <a:pt x="5183220" y="6812873"/>
                  </a:cubicBezTo>
                  <a:cubicBezTo>
                    <a:pt x="5197479" y="6812873"/>
                    <a:pt x="5297294" y="6770095"/>
                    <a:pt x="5225998" y="6755836"/>
                  </a:cubicBezTo>
                  <a:cubicBezTo>
                    <a:pt x="5126183" y="6741577"/>
                    <a:pt x="5040628" y="6641762"/>
                    <a:pt x="4997850" y="6556208"/>
                  </a:cubicBezTo>
                  <a:cubicBezTo>
                    <a:pt x="4969332" y="6499171"/>
                    <a:pt x="4940814" y="6385097"/>
                    <a:pt x="4898036" y="6342320"/>
                  </a:cubicBezTo>
                  <a:cubicBezTo>
                    <a:pt x="4812481" y="6271024"/>
                    <a:pt x="4741185" y="6199728"/>
                    <a:pt x="4641370" y="6156951"/>
                  </a:cubicBezTo>
                  <a:cubicBezTo>
                    <a:pt x="4541556" y="6114173"/>
                    <a:pt x="4441742" y="6128432"/>
                    <a:pt x="4341927" y="6085655"/>
                  </a:cubicBezTo>
                  <a:cubicBezTo>
                    <a:pt x="4313409" y="6071395"/>
                    <a:pt x="4284890" y="5985841"/>
                    <a:pt x="4270631" y="5957322"/>
                  </a:cubicBezTo>
                  <a:cubicBezTo>
                    <a:pt x="4227854" y="5886026"/>
                    <a:pt x="4199335" y="5814730"/>
                    <a:pt x="4170817" y="5743434"/>
                  </a:cubicBezTo>
                  <a:cubicBezTo>
                    <a:pt x="4113780" y="5572324"/>
                    <a:pt x="4071002" y="5401214"/>
                    <a:pt x="3999706" y="5230104"/>
                  </a:cubicBezTo>
                  <a:cubicBezTo>
                    <a:pt x="3971188" y="5158808"/>
                    <a:pt x="3971188" y="5116031"/>
                    <a:pt x="3971188" y="5044735"/>
                  </a:cubicBezTo>
                  <a:cubicBezTo>
                    <a:pt x="3971188" y="5016217"/>
                    <a:pt x="3956929" y="4987698"/>
                    <a:pt x="3942670" y="4959180"/>
                  </a:cubicBezTo>
                  <a:cubicBezTo>
                    <a:pt x="3942670" y="4916402"/>
                    <a:pt x="3956929" y="4887884"/>
                    <a:pt x="3956929" y="4845107"/>
                  </a:cubicBezTo>
                  <a:cubicBezTo>
                    <a:pt x="3956929" y="4816588"/>
                    <a:pt x="3928410" y="4659737"/>
                    <a:pt x="3899892" y="4659737"/>
                  </a:cubicBezTo>
                  <a:cubicBezTo>
                    <a:pt x="3857114" y="4645478"/>
                    <a:pt x="3771559" y="4588441"/>
                    <a:pt x="3771559" y="4545664"/>
                  </a:cubicBezTo>
                  <a:cubicBezTo>
                    <a:pt x="3771559" y="4517145"/>
                    <a:pt x="3728781" y="4531405"/>
                    <a:pt x="3700263" y="4517145"/>
                  </a:cubicBezTo>
                  <a:cubicBezTo>
                    <a:pt x="3671745" y="4502886"/>
                    <a:pt x="3657485" y="4445849"/>
                    <a:pt x="3628967" y="4417331"/>
                  </a:cubicBezTo>
                  <a:cubicBezTo>
                    <a:pt x="3600449" y="4374554"/>
                    <a:pt x="3571930" y="4346035"/>
                    <a:pt x="3543412" y="4303258"/>
                  </a:cubicBezTo>
                  <a:cubicBezTo>
                    <a:pt x="3514893" y="4260480"/>
                    <a:pt x="3500634" y="4174925"/>
                    <a:pt x="3443597" y="4160666"/>
                  </a:cubicBezTo>
                  <a:cubicBezTo>
                    <a:pt x="3386561" y="4132148"/>
                    <a:pt x="3358042" y="4189184"/>
                    <a:pt x="3315265" y="4174925"/>
                  </a:cubicBezTo>
                  <a:cubicBezTo>
                    <a:pt x="3272487" y="4160666"/>
                    <a:pt x="3272487" y="4103629"/>
                    <a:pt x="3229709" y="4089370"/>
                  </a:cubicBezTo>
                  <a:cubicBezTo>
                    <a:pt x="3172673" y="4075111"/>
                    <a:pt x="3115636" y="4075111"/>
                    <a:pt x="3087117" y="4003815"/>
                  </a:cubicBezTo>
                  <a:lnTo>
                    <a:pt x="3072858" y="3975297"/>
                  </a:lnTo>
                  <a:cubicBezTo>
                    <a:pt x="3015821" y="3975297"/>
                    <a:pt x="2916007" y="3961037"/>
                    <a:pt x="2873229" y="3989556"/>
                  </a:cubicBezTo>
                  <a:cubicBezTo>
                    <a:pt x="2844711" y="4003815"/>
                    <a:pt x="2858970" y="4032333"/>
                    <a:pt x="2844711" y="4060852"/>
                  </a:cubicBezTo>
                  <a:cubicBezTo>
                    <a:pt x="2816192" y="4089370"/>
                    <a:pt x="2744896" y="4132148"/>
                    <a:pt x="2702119" y="4132148"/>
                  </a:cubicBezTo>
                  <a:cubicBezTo>
                    <a:pt x="2659341" y="4132148"/>
                    <a:pt x="2630823" y="4089370"/>
                    <a:pt x="2616564" y="4075111"/>
                  </a:cubicBezTo>
                  <a:cubicBezTo>
                    <a:pt x="2559527" y="4075111"/>
                    <a:pt x="2502490" y="4075111"/>
                    <a:pt x="2445453" y="4046593"/>
                  </a:cubicBezTo>
                  <a:cubicBezTo>
                    <a:pt x="2374157" y="4018074"/>
                    <a:pt x="2274343" y="4075111"/>
                    <a:pt x="2231565" y="4018074"/>
                  </a:cubicBezTo>
                  <a:cubicBezTo>
                    <a:pt x="2217306" y="4003815"/>
                    <a:pt x="2217306" y="4003815"/>
                    <a:pt x="2231565" y="3989556"/>
                  </a:cubicBezTo>
                  <a:cubicBezTo>
                    <a:pt x="2231565" y="3975297"/>
                    <a:pt x="2245824" y="3975297"/>
                    <a:pt x="2260084" y="3975297"/>
                  </a:cubicBezTo>
                  <a:cubicBezTo>
                    <a:pt x="2288602" y="3975297"/>
                    <a:pt x="2345639" y="4003815"/>
                    <a:pt x="2374157" y="4018074"/>
                  </a:cubicBezTo>
                  <a:cubicBezTo>
                    <a:pt x="2431194" y="4032333"/>
                    <a:pt x="2459712" y="4032333"/>
                    <a:pt x="2502490" y="4018074"/>
                  </a:cubicBezTo>
                  <a:cubicBezTo>
                    <a:pt x="2559527" y="4003815"/>
                    <a:pt x="2602304" y="4003815"/>
                    <a:pt x="2630823" y="3946778"/>
                  </a:cubicBezTo>
                  <a:cubicBezTo>
                    <a:pt x="2659341" y="3904001"/>
                    <a:pt x="2687860" y="3818446"/>
                    <a:pt x="2744896" y="3789927"/>
                  </a:cubicBezTo>
                  <a:cubicBezTo>
                    <a:pt x="2816192" y="3761409"/>
                    <a:pt x="2858970" y="3818446"/>
                    <a:pt x="2930266" y="3775668"/>
                  </a:cubicBezTo>
                  <a:cubicBezTo>
                    <a:pt x="2958785" y="3761409"/>
                    <a:pt x="3087117" y="3704372"/>
                    <a:pt x="3087117" y="3675854"/>
                  </a:cubicBezTo>
                  <a:cubicBezTo>
                    <a:pt x="3101377" y="3618817"/>
                    <a:pt x="2987303" y="3561781"/>
                    <a:pt x="2930266" y="3561781"/>
                  </a:cubicBezTo>
                  <a:cubicBezTo>
                    <a:pt x="2930266" y="3519003"/>
                    <a:pt x="2916007" y="3490485"/>
                    <a:pt x="2916007" y="3447707"/>
                  </a:cubicBezTo>
                  <a:cubicBezTo>
                    <a:pt x="2916007" y="3447707"/>
                    <a:pt x="2873229" y="3362152"/>
                    <a:pt x="2873229" y="3404930"/>
                  </a:cubicBezTo>
                  <a:cubicBezTo>
                    <a:pt x="2873229" y="3447707"/>
                    <a:pt x="2545268" y="3519003"/>
                    <a:pt x="2545268" y="3519003"/>
                  </a:cubicBezTo>
                  <a:cubicBezTo>
                    <a:pt x="2559527" y="3476226"/>
                    <a:pt x="2673600" y="3490485"/>
                    <a:pt x="2702119" y="3447707"/>
                  </a:cubicBezTo>
                  <a:cubicBezTo>
                    <a:pt x="2716378" y="3419189"/>
                    <a:pt x="2773415" y="3362152"/>
                    <a:pt x="2816192" y="3362152"/>
                  </a:cubicBezTo>
                  <a:cubicBezTo>
                    <a:pt x="2873229" y="3362152"/>
                    <a:pt x="2930266" y="3390670"/>
                    <a:pt x="2973044" y="3362152"/>
                  </a:cubicBezTo>
                  <a:cubicBezTo>
                    <a:pt x="3058599" y="3319375"/>
                    <a:pt x="3158413" y="3290856"/>
                    <a:pt x="3186932" y="3205301"/>
                  </a:cubicBezTo>
                  <a:cubicBezTo>
                    <a:pt x="3201191" y="3176783"/>
                    <a:pt x="3201191" y="3148264"/>
                    <a:pt x="3186932" y="3119746"/>
                  </a:cubicBezTo>
                  <a:cubicBezTo>
                    <a:pt x="3172673" y="3091228"/>
                    <a:pt x="3186932" y="3091228"/>
                    <a:pt x="3201191" y="3062710"/>
                  </a:cubicBezTo>
                  <a:cubicBezTo>
                    <a:pt x="3229709" y="2991414"/>
                    <a:pt x="3229709" y="2977154"/>
                    <a:pt x="3301005" y="2920118"/>
                  </a:cubicBezTo>
                  <a:cubicBezTo>
                    <a:pt x="3343783" y="2877340"/>
                    <a:pt x="3400820" y="2806044"/>
                    <a:pt x="3415079" y="2749008"/>
                  </a:cubicBezTo>
                  <a:cubicBezTo>
                    <a:pt x="3429338" y="2720489"/>
                    <a:pt x="3415079" y="2691971"/>
                    <a:pt x="3415079" y="2663452"/>
                  </a:cubicBezTo>
                  <a:cubicBezTo>
                    <a:pt x="3429338" y="2634934"/>
                    <a:pt x="3457857" y="2592157"/>
                    <a:pt x="3472116" y="2563638"/>
                  </a:cubicBezTo>
                  <a:cubicBezTo>
                    <a:pt x="3543412" y="2421047"/>
                    <a:pt x="3500634" y="2278455"/>
                    <a:pt x="3600449" y="2150122"/>
                  </a:cubicBezTo>
                  <a:cubicBezTo>
                    <a:pt x="3657485" y="2078826"/>
                    <a:pt x="3757300" y="1979012"/>
                    <a:pt x="3757300" y="1879198"/>
                  </a:cubicBezTo>
                  <a:cubicBezTo>
                    <a:pt x="3743041" y="1779384"/>
                    <a:pt x="3671745" y="1693829"/>
                    <a:pt x="3600449" y="1636792"/>
                  </a:cubicBezTo>
                  <a:cubicBezTo>
                    <a:pt x="3486375" y="1665310"/>
                    <a:pt x="3358042" y="1636792"/>
                    <a:pt x="3243969" y="1622533"/>
                  </a:cubicBezTo>
                  <a:cubicBezTo>
                    <a:pt x="3158413" y="1622533"/>
                    <a:pt x="3072858" y="1608274"/>
                    <a:pt x="2987303" y="1608274"/>
                  </a:cubicBezTo>
                  <a:cubicBezTo>
                    <a:pt x="2887488" y="1594014"/>
                    <a:pt x="2816192" y="1651051"/>
                    <a:pt x="2716378" y="1651051"/>
                  </a:cubicBezTo>
                  <a:cubicBezTo>
                    <a:pt x="2630823" y="1651051"/>
                    <a:pt x="2559527" y="1551237"/>
                    <a:pt x="2488231" y="1551237"/>
                  </a:cubicBezTo>
                  <a:cubicBezTo>
                    <a:pt x="2431194" y="1551237"/>
                    <a:pt x="2402676" y="1579755"/>
                    <a:pt x="2388416" y="1622533"/>
                  </a:cubicBezTo>
                  <a:cubicBezTo>
                    <a:pt x="2374157" y="1636792"/>
                    <a:pt x="2359898" y="1665310"/>
                    <a:pt x="2359898" y="1679569"/>
                  </a:cubicBezTo>
                  <a:cubicBezTo>
                    <a:pt x="2331380" y="1708088"/>
                    <a:pt x="2288602" y="1665310"/>
                    <a:pt x="2260084" y="1679569"/>
                  </a:cubicBezTo>
                  <a:cubicBezTo>
                    <a:pt x="2203047" y="1693829"/>
                    <a:pt x="2174528" y="1750865"/>
                    <a:pt x="2117492" y="1765124"/>
                  </a:cubicBezTo>
                  <a:cubicBezTo>
                    <a:pt x="2088973" y="1765124"/>
                    <a:pt x="2046196" y="1765124"/>
                    <a:pt x="2017677" y="1765124"/>
                  </a:cubicBezTo>
                  <a:cubicBezTo>
                    <a:pt x="1974900" y="1807902"/>
                    <a:pt x="1946381" y="1850679"/>
                    <a:pt x="1889344" y="1893457"/>
                  </a:cubicBezTo>
                  <a:cubicBezTo>
                    <a:pt x="1860826" y="1907716"/>
                    <a:pt x="1732493" y="1907716"/>
                    <a:pt x="1732493" y="1907716"/>
                  </a:cubicBezTo>
                  <a:cubicBezTo>
                    <a:pt x="1732493" y="1893457"/>
                    <a:pt x="1789530" y="1893457"/>
                    <a:pt x="1803789" y="1893457"/>
                  </a:cubicBezTo>
                  <a:cubicBezTo>
                    <a:pt x="1818048" y="1893457"/>
                    <a:pt x="1818048" y="1850679"/>
                    <a:pt x="1832308" y="1822161"/>
                  </a:cubicBezTo>
                  <a:cubicBezTo>
                    <a:pt x="1875085" y="1765124"/>
                    <a:pt x="1946381" y="1736606"/>
                    <a:pt x="1974900" y="1665310"/>
                  </a:cubicBezTo>
                  <a:cubicBezTo>
                    <a:pt x="1932122" y="1665310"/>
                    <a:pt x="1875085" y="1651051"/>
                    <a:pt x="1832308" y="1665310"/>
                  </a:cubicBezTo>
                  <a:cubicBezTo>
                    <a:pt x="1803789" y="1665310"/>
                    <a:pt x="1661197" y="1779384"/>
                    <a:pt x="1661197" y="1779384"/>
                  </a:cubicBezTo>
                  <a:cubicBezTo>
                    <a:pt x="1632679" y="1750865"/>
                    <a:pt x="1761012" y="1636792"/>
                    <a:pt x="1775271" y="1622533"/>
                  </a:cubicBezTo>
                  <a:cubicBezTo>
                    <a:pt x="1818048" y="1594014"/>
                    <a:pt x="1846567" y="1636792"/>
                    <a:pt x="1889344" y="1594014"/>
                  </a:cubicBezTo>
                  <a:cubicBezTo>
                    <a:pt x="1917863" y="1565496"/>
                    <a:pt x="1989159" y="1522718"/>
                    <a:pt x="2017677" y="1579755"/>
                  </a:cubicBezTo>
                  <a:lnTo>
                    <a:pt x="2031936" y="1608274"/>
                  </a:lnTo>
                  <a:cubicBezTo>
                    <a:pt x="2060455" y="1579755"/>
                    <a:pt x="2203047" y="1437163"/>
                    <a:pt x="2174528" y="1408645"/>
                  </a:cubicBezTo>
                  <a:cubicBezTo>
                    <a:pt x="2160269" y="1251794"/>
                    <a:pt x="2031936" y="1394386"/>
                    <a:pt x="1974900" y="1323090"/>
                  </a:cubicBezTo>
                  <a:cubicBezTo>
                    <a:pt x="1960640" y="1308831"/>
                    <a:pt x="1960640" y="1308831"/>
                    <a:pt x="1974900" y="1294572"/>
                  </a:cubicBezTo>
                  <a:cubicBezTo>
                    <a:pt x="1989159" y="1280312"/>
                    <a:pt x="2060455" y="1237535"/>
                    <a:pt x="2046196" y="1223276"/>
                  </a:cubicBezTo>
                  <a:cubicBezTo>
                    <a:pt x="2003418" y="1166239"/>
                    <a:pt x="2088973" y="1109202"/>
                    <a:pt x="2131751" y="1080684"/>
                  </a:cubicBezTo>
                  <a:cubicBezTo>
                    <a:pt x="2174528" y="1052166"/>
                    <a:pt x="2188788" y="1009388"/>
                    <a:pt x="2231565" y="995129"/>
                  </a:cubicBezTo>
                  <a:cubicBezTo>
                    <a:pt x="2345639" y="938092"/>
                    <a:pt x="2473972" y="838278"/>
                    <a:pt x="2545268" y="724205"/>
                  </a:cubicBezTo>
                  <a:cubicBezTo>
                    <a:pt x="2573786" y="681427"/>
                    <a:pt x="2645082" y="681427"/>
                    <a:pt x="2673600" y="638650"/>
                  </a:cubicBezTo>
                  <a:cubicBezTo>
                    <a:pt x="2716378" y="581613"/>
                    <a:pt x="2801933" y="496058"/>
                    <a:pt x="2816192" y="424762"/>
                  </a:cubicBezTo>
                  <a:cubicBezTo>
                    <a:pt x="2830452" y="367725"/>
                    <a:pt x="2744896" y="410503"/>
                    <a:pt x="2744896" y="367725"/>
                  </a:cubicBezTo>
                  <a:cubicBezTo>
                    <a:pt x="2744896" y="324948"/>
                    <a:pt x="2873229" y="182356"/>
                    <a:pt x="2801933" y="153838"/>
                  </a:cubicBezTo>
                  <a:cubicBezTo>
                    <a:pt x="2801933" y="111060"/>
                    <a:pt x="2531008" y="111060"/>
                    <a:pt x="2545268" y="111060"/>
                  </a:cubicBezTo>
                  <a:cubicBezTo>
                    <a:pt x="2531008" y="125319"/>
                    <a:pt x="2545268" y="96801"/>
                    <a:pt x="2545268" y="111060"/>
                  </a:cubicBezTo>
                  <a:lnTo>
                    <a:pt x="2545268" y="111060"/>
                  </a:lnTo>
                  <a:close/>
                  <a:moveTo>
                    <a:pt x="4997850" y="7297685"/>
                  </a:moveTo>
                  <a:cubicBezTo>
                    <a:pt x="5012110" y="7311944"/>
                    <a:pt x="5012110" y="7311944"/>
                    <a:pt x="4983591" y="7340462"/>
                  </a:cubicBezTo>
                  <a:cubicBezTo>
                    <a:pt x="4940814" y="7383240"/>
                    <a:pt x="4926554" y="7340462"/>
                    <a:pt x="4883777" y="7326203"/>
                  </a:cubicBezTo>
                  <a:cubicBezTo>
                    <a:pt x="4855258" y="7311944"/>
                    <a:pt x="4798222" y="7397499"/>
                    <a:pt x="4769703" y="7354721"/>
                  </a:cubicBezTo>
                  <a:cubicBezTo>
                    <a:pt x="4741185" y="7297685"/>
                    <a:pt x="4798222" y="7326203"/>
                    <a:pt x="4826740" y="7326203"/>
                  </a:cubicBezTo>
                  <a:cubicBezTo>
                    <a:pt x="4883777" y="7311944"/>
                    <a:pt x="4955073" y="7269166"/>
                    <a:pt x="4997850" y="7297685"/>
                  </a:cubicBezTo>
                  <a:cubicBezTo>
                    <a:pt x="5012110" y="7297685"/>
                    <a:pt x="4983591" y="7283425"/>
                    <a:pt x="4997850" y="7297685"/>
                  </a:cubicBezTo>
                  <a:lnTo>
                    <a:pt x="4997850" y="72976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" name="Freeform: Shape 20">
              <a:extLst>
                <a:ext uri="{FF2B5EF4-FFF2-40B4-BE49-F238E27FC236}">
                  <a16:creationId xmlns:a16="http://schemas.microsoft.com/office/drawing/2014/main" id="{77EFD8C1-60E5-6C43-AD37-D47FEC075BA6}"/>
                </a:ext>
              </a:extLst>
            </p:cNvPr>
            <p:cNvSpPr/>
            <p:nvPr/>
          </p:nvSpPr>
          <p:spPr>
            <a:xfrm>
              <a:off x="4173949" y="-5504769"/>
              <a:ext cx="855552" cy="1283326"/>
            </a:xfrm>
            <a:custGeom>
              <a:avLst/>
              <a:gdLst>
                <a:gd name="connsiteX0" fmla="*/ 819904 w 855552"/>
                <a:gd name="connsiteY0" fmla="*/ 114497 h 1283325"/>
                <a:gd name="connsiteX1" fmla="*/ 520461 w 855552"/>
                <a:gd name="connsiteY1" fmla="*/ 328384 h 1283325"/>
                <a:gd name="connsiteX2" fmla="*/ 377869 w 855552"/>
                <a:gd name="connsiteY2" fmla="*/ 428198 h 1283325"/>
                <a:gd name="connsiteX3" fmla="*/ 292314 w 855552"/>
                <a:gd name="connsiteY3" fmla="*/ 513754 h 1283325"/>
                <a:gd name="connsiteX4" fmla="*/ 278054 w 855552"/>
                <a:gd name="connsiteY4" fmla="*/ 499494 h 1283325"/>
                <a:gd name="connsiteX5" fmla="*/ 149722 w 855552"/>
                <a:gd name="connsiteY5" fmla="*/ 684864 h 1283325"/>
                <a:gd name="connsiteX6" fmla="*/ 192499 w 855552"/>
                <a:gd name="connsiteY6" fmla="*/ 770419 h 1283325"/>
                <a:gd name="connsiteX7" fmla="*/ 163981 w 855552"/>
                <a:gd name="connsiteY7" fmla="*/ 770419 h 1283325"/>
                <a:gd name="connsiteX8" fmla="*/ 163981 w 855552"/>
                <a:gd name="connsiteY8" fmla="*/ 855974 h 1283325"/>
                <a:gd name="connsiteX9" fmla="*/ 292314 w 855552"/>
                <a:gd name="connsiteY9" fmla="*/ 955788 h 1283325"/>
                <a:gd name="connsiteX10" fmla="*/ 178240 w 855552"/>
                <a:gd name="connsiteY10" fmla="*/ 941529 h 1283325"/>
                <a:gd name="connsiteX11" fmla="*/ 192499 w 855552"/>
                <a:gd name="connsiteY11" fmla="*/ 1012825 h 1283325"/>
                <a:gd name="connsiteX12" fmla="*/ 192499 w 855552"/>
                <a:gd name="connsiteY12" fmla="*/ 1041343 h 1283325"/>
                <a:gd name="connsiteX13" fmla="*/ 106944 w 855552"/>
                <a:gd name="connsiteY13" fmla="*/ 1069861 h 1283325"/>
                <a:gd name="connsiteX14" fmla="*/ 221018 w 855552"/>
                <a:gd name="connsiteY14" fmla="*/ 1212453 h 1283325"/>
                <a:gd name="connsiteX15" fmla="*/ 449165 w 855552"/>
                <a:gd name="connsiteY15" fmla="*/ 1027084 h 1283325"/>
                <a:gd name="connsiteX16" fmla="*/ 591757 w 855552"/>
                <a:gd name="connsiteY16" fmla="*/ 970047 h 1283325"/>
                <a:gd name="connsiteX17" fmla="*/ 691571 w 855552"/>
                <a:gd name="connsiteY17" fmla="*/ 841715 h 1283325"/>
                <a:gd name="connsiteX18" fmla="*/ 705831 w 855552"/>
                <a:gd name="connsiteY18" fmla="*/ 841715 h 1283325"/>
                <a:gd name="connsiteX19" fmla="*/ 705831 w 855552"/>
                <a:gd name="connsiteY19" fmla="*/ 756160 h 1283325"/>
                <a:gd name="connsiteX20" fmla="*/ 663053 w 855552"/>
                <a:gd name="connsiteY20" fmla="*/ 670604 h 1283325"/>
                <a:gd name="connsiteX21" fmla="*/ 705831 w 855552"/>
                <a:gd name="connsiteY21" fmla="*/ 627827 h 1283325"/>
                <a:gd name="connsiteX22" fmla="*/ 734349 w 855552"/>
                <a:gd name="connsiteY22" fmla="*/ 542272 h 1283325"/>
                <a:gd name="connsiteX23" fmla="*/ 876941 w 855552"/>
                <a:gd name="connsiteY23" fmla="*/ 328384 h 1283325"/>
                <a:gd name="connsiteX24" fmla="*/ 819904 w 855552"/>
                <a:gd name="connsiteY24" fmla="*/ 114497 h 1283325"/>
                <a:gd name="connsiteX25" fmla="*/ 819904 w 855552"/>
                <a:gd name="connsiteY25" fmla="*/ 114497 h 1283325"/>
                <a:gd name="connsiteX26" fmla="*/ 819904 w 855552"/>
                <a:gd name="connsiteY26" fmla="*/ 114497 h 128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55552" h="1283325">
                  <a:moveTo>
                    <a:pt x="819904" y="114497"/>
                  </a:moveTo>
                  <a:cubicBezTo>
                    <a:pt x="720090" y="185792"/>
                    <a:pt x="648794" y="299866"/>
                    <a:pt x="520461" y="328384"/>
                  </a:cubicBezTo>
                  <a:cubicBezTo>
                    <a:pt x="477683" y="342643"/>
                    <a:pt x="377869" y="371162"/>
                    <a:pt x="377869" y="428198"/>
                  </a:cubicBezTo>
                  <a:cubicBezTo>
                    <a:pt x="377869" y="456717"/>
                    <a:pt x="320832" y="485235"/>
                    <a:pt x="292314" y="513754"/>
                  </a:cubicBezTo>
                  <a:lnTo>
                    <a:pt x="278054" y="499494"/>
                  </a:lnTo>
                  <a:cubicBezTo>
                    <a:pt x="192499" y="428198"/>
                    <a:pt x="149722" y="642086"/>
                    <a:pt x="149722" y="684864"/>
                  </a:cubicBezTo>
                  <a:cubicBezTo>
                    <a:pt x="163981" y="699123"/>
                    <a:pt x="192499" y="741900"/>
                    <a:pt x="192499" y="770419"/>
                  </a:cubicBezTo>
                  <a:cubicBezTo>
                    <a:pt x="178240" y="770419"/>
                    <a:pt x="163981" y="770419"/>
                    <a:pt x="163981" y="770419"/>
                  </a:cubicBezTo>
                  <a:cubicBezTo>
                    <a:pt x="78426" y="756160"/>
                    <a:pt x="121203" y="827455"/>
                    <a:pt x="163981" y="855974"/>
                  </a:cubicBezTo>
                  <a:cubicBezTo>
                    <a:pt x="192499" y="870233"/>
                    <a:pt x="349351" y="898751"/>
                    <a:pt x="292314" y="955788"/>
                  </a:cubicBezTo>
                  <a:cubicBezTo>
                    <a:pt x="263795" y="984306"/>
                    <a:pt x="221018" y="927270"/>
                    <a:pt x="178240" y="941529"/>
                  </a:cubicBezTo>
                  <a:cubicBezTo>
                    <a:pt x="78426" y="984306"/>
                    <a:pt x="149722" y="984306"/>
                    <a:pt x="192499" y="1012825"/>
                  </a:cubicBezTo>
                  <a:cubicBezTo>
                    <a:pt x="206758" y="1027084"/>
                    <a:pt x="206758" y="1027084"/>
                    <a:pt x="192499" y="1041343"/>
                  </a:cubicBezTo>
                  <a:cubicBezTo>
                    <a:pt x="178240" y="1041343"/>
                    <a:pt x="106944" y="1069861"/>
                    <a:pt x="106944" y="1069861"/>
                  </a:cubicBezTo>
                  <a:cubicBezTo>
                    <a:pt x="106944" y="1112639"/>
                    <a:pt x="192499" y="1183935"/>
                    <a:pt x="221018" y="1212453"/>
                  </a:cubicBezTo>
                  <a:cubicBezTo>
                    <a:pt x="263795" y="1169676"/>
                    <a:pt x="477683" y="1098380"/>
                    <a:pt x="449165" y="1027084"/>
                  </a:cubicBezTo>
                  <a:cubicBezTo>
                    <a:pt x="420647" y="984306"/>
                    <a:pt x="577498" y="984306"/>
                    <a:pt x="591757" y="970047"/>
                  </a:cubicBezTo>
                  <a:cubicBezTo>
                    <a:pt x="663053" y="955788"/>
                    <a:pt x="620275" y="841715"/>
                    <a:pt x="691571" y="841715"/>
                  </a:cubicBezTo>
                  <a:lnTo>
                    <a:pt x="705831" y="841715"/>
                  </a:lnTo>
                  <a:cubicBezTo>
                    <a:pt x="705831" y="813196"/>
                    <a:pt x="705831" y="784678"/>
                    <a:pt x="705831" y="756160"/>
                  </a:cubicBezTo>
                  <a:cubicBezTo>
                    <a:pt x="705831" y="741900"/>
                    <a:pt x="663053" y="670604"/>
                    <a:pt x="663053" y="670604"/>
                  </a:cubicBezTo>
                  <a:cubicBezTo>
                    <a:pt x="663053" y="642086"/>
                    <a:pt x="705831" y="656345"/>
                    <a:pt x="705831" y="627827"/>
                  </a:cubicBezTo>
                  <a:cubicBezTo>
                    <a:pt x="705831" y="599309"/>
                    <a:pt x="720090" y="570790"/>
                    <a:pt x="734349" y="542272"/>
                  </a:cubicBezTo>
                  <a:cubicBezTo>
                    <a:pt x="762867" y="499494"/>
                    <a:pt x="919719" y="371162"/>
                    <a:pt x="876941" y="328384"/>
                  </a:cubicBezTo>
                  <a:cubicBezTo>
                    <a:pt x="891200" y="342643"/>
                    <a:pt x="905459" y="57460"/>
                    <a:pt x="819904" y="114497"/>
                  </a:cubicBezTo>
                  <a:cubicBezTo>
                    <a:pt x="819904" y="114497"/>
                    <a:pt x="834163" y="100237"/>
                    <a:pt x="819904" y="114497"/>
                  </a:cubicBezTo>
                  <a:lnTo>
                    <a:pt x="819904" y="11449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" name="Freeform: Shape 21">
              <a:extLst>
                <a:ext uri="{FF2B5EF4-FFF2-40B4-BE49-F238E27FC236}">
                  <a16:creationId xmlns:a16="http://schemas.microsoft.com/office/drawing/2014/main" id="{33BDF956-296B-C740-B406-6393175AFB09}"/>
                </a:ext>
              </a:extLst>
            </p:cNvPr>
            <p:cNvSpPr/>
            <p:nvPr/>
          </p:nvSpPr>
          <p:spPr>
            <a:xfrm>
              <a:off x="4858391" y="-5146340"/>
              <a:ext cx="285184" cy="285184"/>
            </a:xfrm>
            <a:custGeom>
              <a:avLst/>
              <a:gdLst>
                <a:gd name="connsiteX0" fmla="*/ 192499 w 285184"/>
                <a:gd name="connsiteY0" fmla="*/ 126806 h 285183"/>
                <a:gd name="connsiteX1" fmla="*/ 106944 w 285184"/>
                <a:gd name="connsiteY1" fmla="*/ 212361 h 285183"/>
                <a:gd name="connsiteX2" fmla="*/ 149722 w 285184"/>
                <a:gd name="connsiteY2" fmla="*/ 255139 h 285183"/>
                <a:gd name="connsiteX3" fmla="*/ 235277 w 285184"/>
                <a:gd name="connsiteY3" fmla="*/ 141065 h 285183"/>
                <a:gd name="connsiteX4" fmla="*/ 192499 w 285184"/>
                <a:gd name="connsiteY4" fmla="*/ 126806 h 285183"/>
                <a:gd name="connsiteX5" fmla="*/ 192499 w 285184"/>
                <a:gd name="connsiteY5" fmla="*/ 126806 h 285183"/>
                <a:gd name="connsiteX6" fmla="*/ 192499 w 285184"/>
                <a:gd name="connsiteY6" fmla="*/ 126806 h 28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184" h="285183">
                  <a:moveTo>
                    <a:pt x="192499" y="126806"/>
                  </a:moveTo>
                  <a:cubicBezTo>
                    <a:pt x="149722" y="155325"/>
                    <a:pt x="121203" y="155325"/>
                    <a:pt x="106944" y="212361"/>
                  </a:cubicBezTo>
                  <a:cubicBezTo>
                    <a:pt x="106944" y="240880"/>
                    <a:pt x="121203" y="255139"/>
                    <a:pt x="149722" y="255139"/>
                  </a:cubicBezTo>
                  <a:cubicBezTo>
                    <a:pt x="192499" y="255139"/>
                    <a:pt x="221018" y="212361"/>
                    <a:pt x="235277" y="141065"/>
                  </a:cubicBezTo>
                  <a:cubicBezTo>
                    <a:pt x="249536" y="84029"/>
                    <a:pt x="206758" y="112547"/>
                    <a:pt x="192499" y="126806"/>
                  </a:cubicBezTo>
                  <a:cubicBezTo>
                    <a:pt x="178240" y="141065"/>
                    <a:pt x="206758" y="126806"/>
                    <a:pt x="192499" y="126806"/>
                  </a:cubicBezTo>
                  <a:lnTo>
                    <a:pt x="192499" y="126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" name="Freeform: Shape 22">
              <a:extLst>
                <a:ext uri="{FF2B5EF4-FFF2-40B4-BE49-F238E27FC236}">
                  <a16:creationId xmlns:a16="http://schemas.microsoft.com/office/drawing/2014/main" id="{291B006B-97D4-DD4F-ABAB-F6E26FD9A5A0}"/>
                </a:ext>
              </a:extLst>
            </p:cNvPr>
            <p:cNvSpPr/>
            <p:nvPr/>
          </p:nvSpPr>
          <p:spPr>
            <a:xfrm>
              <a:off x="3844757" y="-4422333"/>
              <a:ext cx="570368" cy="1140734"/>
            </a:xfrm>
            <a:custGeom>
              <a:avLst/>
              <a:gdLst>
                <a:gd name="connsiteX0" fmla="*/ 350581 w 570368"/>
                <a:gd name="connsiteY0" fmla="*/ 130017 h 1140734"/>
                <a:gd name="connsiteX1" fmla="*/ 279285 w 570368"/>
                <a:gd name="connsiteY1" fmla="*/ 201313 h 1140734"/>
                <a:gd name="connsiteX2" fmla="*/ 136693 w 570368"/>
                <a:gd name="connsiteY2" fmla="*/ 201313 h 1140734"/>
                <a:gd name="connsiteX3" fmla="*/ 108175 w 570368"/>
                <a:gd name="connsiteY3" fmla="*/ 272609 h 1140734"/>
                <a:gd name="connsiteX4" fmla="*/ 222248 w 570368"/>
                <a:gd name="connsiteY4" fmla="*/ 400941 h 1140734"/>
                <a:gd name="connsiteX5" fmla="*/ 179471 w 570368"/>
                <a:gd name="connsiteY5" fmla="*/ 500755 h 1140734"/>
                <a:gd name="connsiteX6" fmla="*/ 165211 w 570368"/>
                <a:gd name="connsiteY6" fmla="*/ 586311 h 1140734"/>
                <a:gd name="connsiteX7" fmla="*/ 122434 w 570368"/>
                <a:gd name="connsiteY7" fmla="*/ 800198 h 1140734"/>
                <a:gd name="connsiteX8" fmla="*/ 122434 w 570368"/>
                <a:gd name="connsiteY8" fmla="*/ 999827 h 1140734"/>
                <a:gd name="connsiteX9" fmla="*/ 265026 w 570368"/>
                <a:gd name="connsiteY9" fmla="*/ 1028345 h 1140734"/>
                <a:gd name="connsiteX10" fmla="*/ 307803 w 570368"/>
                <a:gd name="connsiteY10" fmla="*/ 800198 h 1140734"/>
                <a:gd name="connsiteX11" fmla="*/ 293544 w 570368"/>
                <a:gd name="connsiteY11" fmla="*/ 671866 h 1140734"/>
                <a:gd name="connsiteX12" fmla="*/ 350581 w 570368"/>
                <a:gd name="connsiteY12" fmla="*/ 600570 h 1140734"/>
                <a:gd name="connsiteX13" fmla="*/ 379099 w 570368"/>
                <a:gd name="connsiteY13" fmla="*/ 472237 h 1140734"/>
                <a:gd name="connsiteX14" fmla="*/ 464655 w 570368"/>
                <a:gd name="connsiteY14" fmla="*/ 272609 h 1140734"/>
                <a:gd name="connsiteX15" fmla="*/ 421877 w 570368"/>
                <a:gd name="connsiteY15" fmla="*/ 201313 h 1140734"/>
                <a:gd name="connsiteX16" fmla="*/ 350581 w 570368"/>
                <a:gd name="connsiteY16" fmla="*/ 130017 h 1140734"/>
                <a:gd name="connsiteX17" fmla="*/ 350581 w 570368"/>
                <a:gd name="connsiteY17" fmla="*/ 130017 h 1140734"/>
                <a:gd name="connsiteX18" fmla="*/ 350581 w 570368"/>
                <a:gd name="connsiteY18" fmla="*/ 130017 h 114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0368" h="1140734">
                  <a:moveTo>
                    <a:pt x="350581" y="130017"/>
                  </a:moveTo>
                  <a:cubicBezTo>
                    <a:pt x="336322" y="144276"/>
                    <a:pt x="322063" y="201313"/>
                    <a:pt x="279285" y="201313"/>
                  </a:cubicBezTo>
                  <a:cubicBezTo>
                    <a:pt x="236507" y="201313"/>
                    <a:pt x="193730" y="172794"/>
                    <a:pt x="136693" y="201313"/>
                  </a:cubicBezTo>
                  <a:cubicBezTo>
                    <a:pt x="122434" y="229831"/>
                    <a:pt x="108175" y="244090"/>
                    <a:pt x="108175" y="272609"/>
                  </a:cubicBezTo>
                  <a:cubicBezTo>
                    <a:pt x="93915" y="343905"/>
                    <a:pt x="207989" y="343905"/>
                    <a:pt x="222248" y="400941"/>
                  </a:cubicBezTo>
                  <a:cubicBezTo>
                    <a:pt x="236507" y="443719"/>
                    <a:pt x="193730" y="472237"/>
                    <a:pt x="179471" y="500755"/>
                  </a:cubicBezTo>
                  <a:cubicBezTo>
                    <a:pt x="165211" y="529274"/>
                    <a:pt x="193730" y="557792"/>
                    <a:pt x="165211" y="586311"/>
                  </a:cubicBezTo>
                  <a:cubicBezTo>
                    <a:pt x="122434" y="657606"/>
                    <a:pt x="165211" y="743161"/>
                    <a:pt x="122434" y="800198"/>
                  </a:cubicBezTo>
                  <a:cubicBezTo>
                    <a:pt x="93915" y="857235"/>
                    <a:pt x="122434" y="928531"/>
                    <a:pt x="122434" y="999827"/>
                  </a:cubicBezTo>
                  <a:cubicBezTo>
                    <a:pt x="165211" y="1028345"/>
                    <a:pt x="222248" y="1071123"/>
                    <a:pt x="265026" y="1028345"/>
                  </a:cubicBezTo>
                  <a:cubicBezTo>
                    <a:pt x="322063" y="971308"/>
                    <a:pt x="250767" y="871494"/>
                    <a:pt x="307803" y="800198"/>
                  </a:cubicBezTo>
                  <a:cubicBezTo>
                    <a:pt x="350581" y="743161"/>
                    <a:pt x="322063" y="728902"/>
                    <a:pt x="293544" y="671866"/>
                  </a:cubicBezTo>
                  <a:cubicBezTo>
                    <a:pt x="265026" y="629088"/>
                    <a:pt x="336322" y="614829"/>
                    <a:pt x="350581" y="600570"/>
                  </a:cubicBezTo>
                  <a:cubicBezTo>
                    <a:pt x="364840" y="572051"/>
                    <a:pt x="364840" y="500755"/>
                    <a:pt x="379099" y="472237"/>
                  </a:cubicBezTo>
                  <a:cubicBezTo>
                    <a:pt x="407618" y="400941"/>
                    <a:pt x="436136" y="343905"/>
                    <a:pt x="464655" y="272609"/>
                  </a:cubicBezTo>
                  <a:cubicBezTo>
                    <a:pt x="493173" y="229831"/>
                    <a:pt x="464655" y="244090"/>
                    <a:pt x="421877" y="201313"/>
                  </a:cubicBezTo>
                  <a:cubicBezTo>
                    <a:pt x="407618" y="172794"/>
                    <a:pt x="407618" y="58721"/>
                    <a:pt x="350581" y="130017"/>
                  </a:cubicBezTo>
                  <a:cubicBezTo>
                    <a:pt x="350581" y="130017"/>
                    <a:pt x="364840" y="115758"/>
                    <a:pt x="350581" y="130017"/>
                  </a:cubicBezTo>
                  <a:lnTo>
                    <a:pt x="350581" y="1300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" name="Freeform: Shape 23">
              <a:extLst>
                <a:ext uri="{FF2B5EF4-FFF2-40B4-BE49-F238E27FC236}">
                  <a16:creationId xmlns:a16="http://schemas.microsoft.com/office/drawing/2014/main" id="{65C4D470-12CF-4343-A61C-F741314273C5}"/>
                </a:ext>
              </a:extLst>
            </p:cNvPr>
            <p:cNvSpPr/>
            <p:nvPr/>
          </p:nvSpPr>
          <p:spPr>
            <a:xfrm>
              <a:off x="4366448" y="-4327964"/>
              <a:ext cx="712960" cy="998142"/>
            </a:xfrm>
            <a:custGeom>
              <a:avLst/>
              <a:gdLst>
                <a:gd name="connsiteX0" fmla="*/ 484813 w 712960"/>
                <a:gd name="connsiteY0" fmla="*/ 106944 h 998142"/>
                <a:gd name="connsiteX1" fmla="*/ 413517 w 712960"/>
                <a:gd name="connsiteY1" fmla="*/ 377868 h 998142"/>
                <a:gd name="connsiteX2" fmla="*/ 370739 w 712960"/>
                <a:gd name="connsiteY2" fmla="*/ 363609 h 998142"/>
                <a:gd name="connsiteX3" fmla="*/ 313702 w 712960"/>
                <a:gd name="connsiteY3" fmla="*/ 278054 h 998142"/>
                <a:gd name="connsiteX4" fmla="*/ 256666 w 712960"/>
                <a:gd name="connsiteY4" fmla="*/ 278054 h 998142"/>
                <a:gd name="connsiteX5" fmla="*/ 242406 w 712960"/>
                <a:gd name="connsiteY5" fmla="*/ 463423 h 998142"/>
                <a:gd name="connsiteX6" fmla="*/ 213888 w 712960"/>
                <a:gd name="connsiteY6" fmla="*/ 406386 h 998142"/>
                <a:gd name="connsiteX7" fmla="*/ 128333 w 712960"/>
                <a:gd name="connsiteY7" fmla="*/ 449164 h 998142"/>
                <a:gd name="connsiteX8" fmla="*/ 128333 w 712960"/>
                <a:gd name="connsiteY8" fmla="*/ 506201 h 998142"/>
                <a:gd name="connsiteX9" fmla="*/ 242406 w 712960"/>
                <a:gd name="connsiteY9" fmla="*/ 663052 h 998142"/>
                <a:gd name="connsiteX10" fmla="*/ 356480 w 712960"/>
                <a:gd name="connsiteY10" fmla="*/ 606015 h 998142"/>
                <a:gd name="connsiteX11" fmla="*/ 370739 w 712960"/>
                <a:gd name="connsiteY11" fmla="*/ 777125 h 998142"/>
                <a:gd name="connsiteX12" fmla="*/ 442035 w 712960"/>
                <a:gd name="connsiteY12" fmla="*/ 791384 h 998142"/>
                <a:gd name="connsiteX13" fmla="*/ 456294 w 712960"/>
                <a:gd name="connsiteY13" fmla="*/ 891198 h 998142"/>
                <a:gd name="connsiteX14" fmla="*/ 613146 w 712960"/>
                <a:gd name="connsiteY14" fmla="*/ 862680 h 998142"/>
                <a:gd name="connsiteX15" fmla="*/ 613146 w 712960"/>
                <a:gd name="connsiteY15" fmla="*/ 805643 h 998142"/>
                <a:gd name="connsiteX16" fmla="*/ 655923 w 712960"/>
                <a:gd name="connsiteY16" fmla="*/ 691570 h 998142"/>
                <a:gd name="connsiteX17" fmla="*/ 627405 w 712960"/>
                <a:gd name="connsiteY17" fmla="*/ 506201 h 998142"/>
                <a:gd name="connsiteX18" fmla="*/ 655923 w 712960"/>
                <a:gd name="connsiteY18" fmla="*/ 278054 h 998142"/>
                <a:gd name="connsiteX19" fmla="*/ 513331 w 712960"/>
                <a:gd name="connsiteY19" fmla="*/ 106944 h 998142"/>
                <a:gd name="connsiteX20" fmla="*/ 484813 w 712960"/>
                <a:gd name="connsiteY20" fmla="*/ 106944 h 998142"/>
                <a:gd name="connsiteX21" fmla="*/ 484813 w 712960"/>
                <a:gd name="connsiteY21" fmla="*/ 106944 h 998142"/>
                <a:gd name="connsiteX22" fmla="*/ 484813 w 712960"/>
                <a:gd name="connsiteY22" fmla="*/ 106944 h 99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12960" h="998142">
                  <a:moveTo>
                    <a:pt x="484813" y="106944"/>
                  </a:moveTo>
                  <a:cubicBezTo>
                    <a:pt x="370739" y="178240"/>
                    <a:pt x="499072" y="306572"/>
                    <a:pt x="413517" y="377868"/>
                  </a:cubicBezTo>
                  <a:cubicBezTo>
                    <a:pt x="399258" y="392127"/>
                    <a:pt x="399258" y="392127"/>
                    <a:pt x="370739" y="363609"/>
                  </a:cubicBezTo>
                  <a:cubicBezTo>
                    <a:pt x="327962" y="349350"/>
                    <a:pt x="327962" y="320831"/>
                    <a:pt x="313702" y="278054"/>
                  </a:cubicBezTo>
                  <a:cubicBezTo>
                    <a:pt x="313702" y="263795"/>
                    <a:pt x="270925" y="263795"/>
                    <a:pt x="256666" y="278054"/>
                  </a:cubicBezTo>
                  <a:cubicBezTo>
                    <a:pt x="242406" y="306572"/>
                    <a:pt x="299443" y="434905"/>
                    <a:pt x="242406" y="463423"/>
                  </a:cubicBezTo>
                  <a:cubicBezTo>
                    <a:pt x="242406" y="463423"/>
                    <a:pt x="228147" y="406386"/>
                    <a:pt x="213888" y="406386"/>
                  </a:cubicBezTo>
                  <a:cubicBezTo>
                    <a:pt x="185370" y="377868"/>
                    <a:pt x="156851" y="434905"/>
                    <a:pt x="128333" y="449164"/>
                  </a:cubicBezTo>
                  <a:cubicBezTo>
                    <a:pt x="99814" y="477682"/>
                    <a:pt x="99814" y="491942"/>
                    <a:pt x="128333" y="506201"/>
                  </a:cubicBezTo>
                  <a:cubicBezTo>
                    <a:pt x="185370" y="520460"/>
                    <a:pt x="199629" y="634533"/>
                    <a:pt x="242406" y="663052"/>
                  </a:cubicBezTo>
                  <a:cubicBezTo>
                    <a:pt x="285184" y="691570"/>
                    <a:pt x="327962" y="520460"/>
                    <a:pt x="356480" y="606015"/>
                  </a:cubicBezTo>
                  <a:cubicBezTo>
                    <a:pt x="370739" y="663052"/>
                    <a:pt x="327962" y="720088"/>
                    <a:pt x="370739" y="777125"/>
                  </a:cubicBezTo>
                  <a:cubicBezTo>
                    <a:pt x="399258" y="805643"/>
                    <a:pt x="413517" y="791384"/>
                    <a:pt x="442035" y="791384"/>
                  </a:cubicBezTo>
                  <a:cubicBezTo>
                    <a:pt x="470554" y="805643"/>
                    <a:pt x="442035" y="862680"/>
                    <a:pt x="456294" y="891198"/>
                  </a:cubicBezTo>
                  <a:cubicBezTo>
                    <a:pt x="484813" y="933976"/>
                    <a:pt x="598887" y="919717"/>
                    <a:pt x="613146" y="862680"/>
                  </a:cubicBezTo>
                  <a:cubicBezTo>
                    <a:pt x="641664" y="848421"/>
                    <a:pt x="613146" y="834162"/>
                    <a:pt x="613146" y="805643"/>
                  </a:cubicBezTo>
                  <a:cubicBezTo>
                    <a:pt x="598887" y="762866"/>
                    <a:pt x="641664" y="720088"/>
                    <a:pt x="655923" y="691570"/>
                  </a:cubicBezTo>
                  <a:cubicBezTo>
                    <a:pt x="684442" y="620274"/>
                    <a:pt x="627405" y="577497"/>
                    <a:pt x="627405" y="506201"/>
                  </a:cubicBezTo>
                  <a:cubicBezTo>
                    <a:pt x="641664" y="434905"/>
                    <a:pt x="684442" y="349350"/>
                    <a:pt x="655923" y="278054"/>
                  </a:cubicBezTo>
                  <a:cubicBezTo>
                    <a:pt x="627405" y="235276"/>
                    <a:pt x="570368" y="106944"/>
                    <a:pt x="513331" y="106944"/>
                  </a:cubicBezTo>
                  <a:cubicBezTo>
                    <a:pt x="513331" y="106944"/>
                    <a:pt x="499072" y="106944"/>
                    <a:pt x="484813" y="106944"/>
                  </a:cubicBezTo>
                  <a:cubicBezTo>
                    <a:pt x="442035" y="135462"/>
                    <a:pt x="499072" y="106944"/>
                    <a:pt x="484813" y="106944"/>
                  </a:cubicBezTo>
                  <a:lnTo>
                    <a:pt x="484813" y="1069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" name="Freeform: Shape 24">
              <a:extLst>
                <a:ext uri="{FF2B5EF4-FFF2-40B4-BE49-F238E27FC236}">
                  <a16:creationId xmlns:a16="http://schemas.microsoft.com/office/drawing/2014/main" id="{8709133A-8063-BE44-85E9-0F9F91B42F31}"/>
                </a:ext>
              </a:extLst>
            </p:cNvPr>
            <p:cNvSpPr/>
            <p:nvPr/>
          </p:nvSpPr>
          <p:spPr>
            <a:xfrm>
              <a:off x="3727441" y="-3444473"/>
              <a:ext cx="285184" cy="427775"/>
            </a:xfrm>
            <a:custGeom>
              <a:avLst/>
              <a:gdLst>
                <a:gd name="connsiteX0" fmla="*/ 211232 w 285184"/>
                <a:gd name="connsiteY0" fmla="*/ 121781 h 427775"/>
                <a:gd name="connsiteX1" fmla="*/ 154195 w 285184"/>
                <a:gd name="connsiteY1" fmla="*/ 136040 h 427775"/>
                <a:gd name="connsiteX2" fmla="*/ 125676 w 285184"/>
                <a:gd name="connsiteY2" fmla="*/ 335668 h 427775"/>
                <a:gd name="connsiteX3" fmla="*/ 154195 w 285184"/>
                <a:gd name="connsiteY3" fmla="*/ 364187 h 427775"/>
                <a:gd name="connsiteX4" fmla="*/ 311046 w 285184"/>
                <a:gd name="connsiteY4" fmla="*/ 178817 h 427775"/>
                <a:gd name="connsiteX5" fmla="*/ 311046 w 285184"/>
                <a:gd name="connsiteY5" fmla="*/ 150299 h 427775"/>
                <a:gd name="connsiteX6" fmla="*/ 211232 w 285184"/>
                <a:gd name="connsiteY6" fmla="*/ 121781 h 427775"/>
                <a:gd name="connsiteX7" fmla="*/ 211232 w 285184"/>
                <a:gd name="connsiteY7" fmla="*/ 121781 h 427775"/>
                <a:gd name="connsiteX8" fmla="*/ 211232 w 285184"/>
                <a:gd name="connsiteY8" fmla="*/ 121781 h 4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184" h="427775">
                  <a:moveTo>
                    <a:pt x="211232" y="121781"/>
                  </a:moveTo>
                  <a:cubicBezTo>
                    <a:pt x="182713" y="136040"/>
                    <a:pt x="168454" y="136040"/>
                    <a:pt x="154195" y="136040"/>
                  </a:cubicBezTo>
                  <a:cubicBezTo>
                    <a:pt x="97158" y="150299"/>
                    <a:pt x="97158" y="307150"/>
                    <a:pt x="125676" y="335668"/>
                  </a:cubicBezTo>
                  <a:cubicBezTo>
                    <a:pt x="139936" y="349928"/>
                    <a:pt x="139936" y="349928"/>
                    <a:pt x="154195" y="364187"/>
                  </a:cubicBezTo>
                  <a:cubicBezTo>
                    <a:pt x="125676" y="349928"/>
                    <a:pt x="282528" y="193077"/>
                    <a:pt x="311046" y="178817"/>
                  </a:cubicBezTo>
                  <a:lnTo>
                    <a:pt x="311046" y="150299"/>
                  </a:lnTo>
                  <a:cubicBezTo>
                    <a:pt x="296787" y="107522"/>
                    <a:pt x="268268" y="93262"/>
                    <a:pt x="211232" y="121781"/>
                  </a:cubicBezTo>
                  <a:cubicBezTo>
                    <a:pt x="182713" y="136040"/>
                    <a:pt x="268268" y="93262"/>
                    <a:pt x="211232" y="121781"/>
                  </a:cubicBezTo>
                  <a:lnTo>
                    <a:pt x="211232" y="1217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" name="Freeform: Shape 25">
              <a:extLst>
                <a:ext uri="{FF2B5EF4-FFF2-40B4-BE49-F238E27FC236}">
                  <a16:creationId xmlns:a16="http://schemas.microsoft.com/office/drawing/2014/main" id="{1B251CDB-9D7F-C348-9851-3196DAAA5A78}"/>
                </a:ext>
              </a:extLst>
            </p:cNvPr>
            <p:cNvSpPr/>
            <p:nvPr/>
          </p:nvSpPr>
          <p:spPr>
            <a:xfrm>
              <a:off x="4545685" y="-2759455"/>
              <a:ext cx="855552" cy="712959"/>
            </a:xfrm>
            <a:custGeom>
              <a:avLst/>
              <a:gdLst>
                <a:gd name="connsiteX0" fmla="*/ 334095 w 855552"/>
                <a:gd name="connsiteY0" fmla="*/ 106944 h 712958"/>
                <a:gd name="connsiteX1" fmla="*/ 248540 w 855552"/>
                <a:gd name="connsiteY1" fmla="*/ 149721 h 712958"/>
                <a:gd name="connsiteX2" fmla="*/ 205762 w 855552"/>
                <a:gd name="connsiteY2" fmla="*/ 278054 h 712958"/>
                <a:gd name="connsiteX3" fmla="*/ 305577 w 855552"/>
                <a:gd name="connsiteY3" fmla="*/ 306572 h 712958"/>
                <a:gd name="connsiteX4" fmla="*/ 348354 w 855552"/>
                <a:gd name="connsiteY4" fmla="*/ 377868 h 712958"/>
                <a:gd name="connsiteX5" fmla="*/ 305577 w 855552"/>
                <a:gd name="connsiteY5" fmla="*/ 491941 h 712958"/>
                <a:gd name="connsiteX6" fmla="*/ 419650 w 855552"/>
                <a:gd name="connsiteY6" fmla="*/ 520460 h 712958"/>
                <a:gd name="connsiteX7" fmla="*/ 419650 w 855552"/>
                <a:gd name="connsiteY7" fmla="*/ 548978 h 712958"/>
                <a:gd name="connsiteX8" fmla="*/ 362613 w 855552"/>
                <a:gd name="connsiteY8" fmla="*/ 563237 h 712958"/>
                <a:gd name="connsiteX9" fmla="*/ 162984 w 855552"/>
                <a:gd name="connsiteY9" fmla="*/ 520460 h 712958"/>
                <a:gd name="connsiteX10" fmla="*/ 220021 w 855552"/>
                <a:gd name="connsiteY10" fmla="*/ 663052 h 712958"/>
                <a:gd name="connsiteX11" fmla="*/ 519465 w 855552"/>
                <a:gd name="connsiteY11" fmla="*/ 591756 h 712958"/>
                <a:gd name="connsiteX12" fmla="*/ 633538 w 855552"/>
                <a:gd name="connsiteY12" fmla="*/ 591756 h 712958"/>
                <a:gd name="connsiteX13" fmla="*/ 704834 w 855552"/>
                <a:gd name="connsiteY13" fmla="*/ 506201 h 712958"/>
                <a:gd name="connsiteX14" fmla="*/ 747612 w 855552"/>
                <a:gd name="connsiteY14" fmla="*/ 463423 h 712958"/>
                <a:gd name="connsiteX15" fmla="*/ 647797 w 855552"/>
                <a:gd name="connsiteY15" fmla="*/ 320831 h 712958"/>
                <a:gd name="connsiteX16" fmla="*/ 505205 w 855552"/>
                <a:gd name="connsiteY16" fmla="*/ 249536 h 712958"/>
                <a:gd name="connsiteX17" fmla="*/ 433909 w 855552"/>
                <a:gd name="connsiteY17" fmla="*/ 135462 h 712958"/>
                <a:gd name="connsiteX18" fmla="*/ 334095 w 855552"/>
                <a:gd name="connsiteY18" fmla="*/ 106944 h 712958"/>
                <a:gd name="connsiteX19" fmla="*/ 334095 w 855552"/>
                <a:gd name="connsiteY19" fmla="*/ 106944 h 712958"/>
                <a:gd name="connsiteX20" fmla="*/ 334095 w 855552"/>
                <a:gd name="connsiteY20" fmla="*/ 106944 h 712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5552" h="712958">
                  <a:moveTo>
                    <a:pt x="334095" y="106944"/>
                  </a:moveTo>
                  <a:cubicBezTo>
                    <a:pt x="277058" y="121203"/>
                    <a:pt x="248540" y="121203"/>
                    <a:pt x="248540" y="149721"/>
                  </a:cubicBezTo>
                  <a:cubicBezTo>
                    <a:pt x="234280" y="192499"/>
                    <a:pt x="177244" y="235276"/>
                    <a:pt x="205762" y="278054"/>
                  </a:cubicBezTo>
                  <a:cubicBezTo>
                    <a:pt x="220021" y="292313"/>
                    <a:pt x="291317" y="292313"/>
                    <a:pt x="305577" y="306572"/>
                  </a:cubicBezTo>
                  <a:cubicBezTo>
                    <a:pt x="362613" y="335091"/>
                    <a:pt x="362613" y="335091"/>
                    <a:pt x="348354" y="377868"/>
                  </a:cubicBezTo>
                  <a:cubicBezTo>
                    <a:pt x="334095" y="420646"/>
                    <a:pt x="334095" y="463423"/>
                    <a:pt x="305577" y="491941"/>
                  </a:cubicBezTo>
                  <a:cubicBezTo>
                    <a:pt x="248540" y="563237"/>
                    <a:pt x="391132" y="491941"/>
                    <a:pt x="419650" y="520460"/>
                  </a:cubicBezTo>
                  <a:cubicBezTo>
                    <a:pt x="419650" y="534719"/>
                    <a:pt x="419650" y="534719"/>
                    <a:pt x="419650" y="548978"/>
                  </a:cubicBezTo>
                  <a:cubicBezTo>
                    <a:pt x="405391" y="577497"/>
                    <a:pt x="391132" y="577497"/>
                    <a:pt x="362613" y="563237"/>
                  </a:cubicBezTo>
                  <a:cubicBezTo>
                    <a:pt x="319836" y="520460"/>
                    <a:pt x="191503" y="506201"/>
                    <a:pt x="162984" y="520460"/>
                  </a:cubicBezTo>
                  <a:cubicBezTo>
                    <a:pt x="20392" y="548978"/>
                    <a:pt x="191503" y="634533"/>
                    <a:pt x="220021" y="663052"/>
                  </a:cubicBezTo>
                  <a:cubicBezTo>
                    <a:pt x="319836" y="620274"/>
                    <a:pt x="419650" y="577497"/>
                    <a:pt x="519465" y="591756"/>
                  </a:cubicBezTo>
                  <a:cubicBezTo>
                    <a:pt x="547983" y="591756"/>
                    <a:pt x="605020" y="620274"/>
                    <a:pt x="633538" y="591756"/>
                  </a:cubicBezTo>
                  <a:cubicBezTo>
                    <a:pt x="662057" y="563237"/>
                    <a:pt x="676316" y="520460"/>
                    <a:pt x="704834" y="506201"/>
                  </a:cubicBezTo>
                  <a:cubicBezTo>
                    <a:pt x="719093" y="506201"/>
                    <a:pt x="761871" y="491941"/>
                    <a:pt x="747612" y="463423"/>
                  </a:cubicBezTo>
                  <a:cubicBezTo>
                    <a:pt x="719093" y="420646"/>
                    <a:pt x="690575" y="363609"/>
                    <a:pt x="647797" y="320831"/>
                  </a:cubicBezTo>
                  <a:cubicBezTo>
                    <a:pt x="605020" y="278054"/>
                    <a:pt x="547983" y="292313"/>
                    <a:pt x="505205" y="249536"/>
                  </a:cubicBezTo>
                  <a:cubicBezTo>
                    <a:pt x="462428" y="235276"/>
                    <a:pt x="476687" y="163980"/>
                    <a:pt x="433909" y="135462"/>
                  </a:cubicBezTo>
                  <a:cubicBezTo>
                    <a:pt x="405391" y="106944"/>
                    <a:pt x="362613" y="106944"/>
                    <a:pt x="334095" y="106944"/>
                  </a:cubicBezTo>
                  <a:cubicBezTo>
                    <a:pt x="277058" y="121203"/>
                    <a:pt x="348354" y="106944"/>
                    <a:pt x="334095" y="106944"/>
                  </a:cubicBezTo>
                  <a:lnTo>
                    <a:pt x="334095" y="1069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4" name="Freeform: Shape 26">
              <a:extLst>
                <a:ext uri="{FF2B5EF4-FFF2-40B4-BE49-F238E27FC236}">
                  <a16:creationId xmlns:a16="http://schemas.microsoft.com/office/drawing/2014/main" id="{612FC597-99D5-B14D-B9B3-82C96AF73D20}"/>
                </a:ext>
              </a:extLst>
            </p:cNvPr>
            <p:cNvSpPr/>
            <p:nvPr/>
          </p:nvSpPr>
          <p:spPr>
            <a:xfrm>
              <a:off x="4819178" y="-2017978"/>
              <a:ext cx="427776" cy="570367"/>
            </a:xfrm>
            <a:custGeom>
              <a:avLst/>
              <a:gdLst>
                <a:gd name="connsiteX0" fmla="*/ 331526 w 427776"/>
                <a:gd name="connsiteY0" fmla="*/ 163981 h 570367"/>
                <a:gd name="connsiteX1" fmla="*/ 146157 w 427776"/>
                <a:gd name="connsiteY1" fmla="*/ 377868 h 570367"/>
                <a:gd name="connsiteX2" fmla="*/ 131898 w 427776"/>
                <a:gd name="connsiteY2" fmla="*/ 548978 h 570367"/>
                <a:gd name="connsiteX3" fmla="*/ 303008 w 427776"/>
                <a:gd name="connsiteY3" fmla="*/ 420646 h 570367"/>
                <a:gd name="connsiteX4" fmla="*/ 402822 w 427776"/>
                <a:gd name="connsiteY4" fmla="*/ 106944 h 570367"/>
                <a:gd name="connsiteX5" fmla="*/ 331526 w 427776"/>
                <a:gd name="connsiteY5" fmla="*/ 163981 h 570367"/>
                <a:gd name="connsiteX6" fmla="*/ 331526 w 427776"/>
                <a:gd name="connsiteY6" fmla="*/ 163981 h 570367"/>
                <a:gd name="connsiteX7" fmla="*/ 331526 w 427776"/>
                <a:gd name="connsiteY7" fmla="*/ 163981 h 57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7776" h="570367">
                  <a:moveTo>
                    <a:pt x="331526" y="163981"/>
                  </a:moveTo>
                  <a:cubicBezTo>
                    <a:pt x="245971" y="221017"/>
                    <a:pt x="217453" y="306572"/>
                    <a:pt x="146157" y="377868"/>
                  </a:cubicBezTo>
                  <a:cubicBezTo>
                    <a:pt x="89120" y="434905"/>
                    <a:pt x="103379" y="477682"/>
                    <a:pt x="131898" y="548978"/>
                  </a:cubicBezTo>
                  <a:cubicBezTo>
                    <a:pt x="203194" y="563238"/>
                    <a:pt x="288749" y="477682"/>
                    <a:pt x="303008" y="420646"/>
                  </a:cubicBezTo>
                  <a:cubicBezTo>
                    <a:pt x="317267" y="363609"/>
                    <a:pt x="459859" y="135462"/>
                    <a:pt x="402822" y="106944"/>
                  </a:cubicBezTo>
                  <a:cubicBezTo>
                    <a:pt x="402822" y="106944"/>
                    <a:pt x="374304" y="135462"/>
                    <a:pt x="331526" y="163981"/>
                  </a:cubicBezTo>
                  <a:cubicBezTo>
                    <a:pt x="260230" y="221017"/>
                    <a:pt x="374304" y="135462"/>
                    <a:pt x="331526" y="163981"/>
                  </a:cubicBezTo>
                  <a:lnTo>
                    <a:pt x="331526" y="1639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5" name="Freeform: Shape 27">
              <a:extLst>
                <a:ext uri="{FF2B5EF4-FFF2-40B4-BE49-F238E27FC236}">
                  <a16:creationId xmlns:a16="http://schemas.microsoft.com/office/drawing/2014/main" id="{D8FD8D33-1D29-734B-9EBD-48C6D1A58850}"/>
                </a:ext>
              </a:extLst>
            </p:cNvPr>
            <p:cNvSpPr/>
            <p:nvPr/>
          </p:nvSpPr>
          <p:spPr>
            <a:xfrm>
              <a:off x="4430615" y="-1713642"/>
              <a:ext cx="570368" cy="570367"/>
            </a:xfrm>
            <a:custGeom>
              <a:avLst/>
              <a:gdLst>
                <a:gd name="connsiteX0" fmla="*/ 349350 w 570368"/>
                <a:gd name="connsiteY0" fmla="*/ 130569 h 570367"/>
                <a:gd name="connsiteX1" fmla="*/ 192499 w 570368"/>
                <a:gd name="connsiteY1" fmla="*/ 187606 h 570367"/>
                <a:gd name="connsiteX2" fmla="*/ 106944 w 570368"/>
                <a:gd name="connsiteY2" fmla="*/ 444271 h 570367"/>
                <a:gd name="connsiteX3" fmla="*/ 121203 w 570368"/>
                <a:gd name="connsiteY3" fmla="*/ 444271 h 570367"/>
                <a:gd name="connsiteX4" fmla="*/ 235277 w 570368"/>
                <a:gd name="connsiteY4" fmla="*/ 372975 h 570367"/>
                <a:gd name="connsiteX5" fmla="*/ 306573 w 570368"/>
                <a:gd name="connsiteY5" fmla="*/ 301679 h 570367"/>
                <a:gd name="connsiteX6" fmla="*/ 292314 w 570368"/>
                <a:gd name="connsiteY6" fmla="*/ 444271 h 570367"/>
                <a:gd name="connsiteX7" fmla="*/ 235277 w 570368"/>
                <a:gd name="connsiteY7" fmla="*/ 572604 h 570367"/>
                <a:gd name="connsiteX8" fmla="*/ 520461 w 570368"/>
                <a:gd name="connsiteY8" fmla="*/ 444271 h 570367"/>
                <a:gd name="connsiteX9" fmla="*/ 491942 w 570368"/>
                <a:gd name="connsiteY9" fmla="*/ 301679 h 570367"/>
                <a:gd name="connsiteX10" fmla="*/ 420646 w 570368"/>
                <a:gd name="connsiteY10" fmla="*/ 116310 h 570367"/>
                <a:gd name="connsiteX11" fmla="*/ 349350 w 570368"/>
                <a:gd name="connsiteY11" fmla="*/ 130569 h 570367"/>
                <a:gd name="connsiteX12" fmla="*/ 349350 w 570368"/>
                <a:gd name="connsiteY12" fmla="*/ 130569 h 570367"/>
                <a:gd name="connsiteX13" fmla="*/ 349350 w 570368"/>
                <a:gd name="connsiteY13" fmla="*/ 130569 h 57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368" h="570367">
                  <a:moveTo>
                    <a:pt x="349350" y="130569"/>
                  </a:moveTo>
                  <a:cubicBezTo>
                    <a:pt x="306573" y="159087"/>
                    <a:pt x="235277" y="159087"/>
                    <a:pt x="192499" y="187606"/>
                  </a:cubicBezTo>
                  <a:cubicBezTo>
                    <a:pt x="121203" y="244643"/>
                    <a:pt x="149722" y="372975"/>
                    <a:pt x="106944" y="444271"/>
                  </a:cubicBezTo>
                  <a:lnTo>
                    <a:pt x="121203" y="444271"/>
                  </a:lnTo>
                  <a:cubicBezTo>
                    <a:pt x="163981" y="458530"/>
                    <a:pt x="206758" y="401494"/>
                    <a:pt x="235277" y="372975"/>
                  </a:cubicBezTo>
                  <a:cubicBezTo>
                    <a:pt x="249536" y="358716"/>
                    <a:pt x="292314" y="287420"/>
                    <a:pt x="306573" y="301679"/>
                  </a:cubicBezTo>
                  <a:cubicBezTo>
                    <a:pt x="306573" y="344457"/>
                    <a:pt x="249536" y="401494"/>
                    <a:pt x="292314" y="444271"/>
                  </a:cubicBezTo>
                  <a:cubicBezTo>
                    <a:pt x="320832" y="458530"/>
                    <a:pt x="206758" y="515567"/>
                    <a:pt x="235277" y="572604"/>
                  </a:cubicBezTo>
                  <a:cubicBezTo>
                    <a:pt x="263795" y="615381"/>
                    <a:pt x="491942" y="487049"/>
                    <a:pt x="520461" y="444271"/>
                  </a:cubicBezTo>
                  <a:cubicBezTo>
                    <a:pt x="548979" y="415753"/>
                    <a:pt x="506202" y="330198"/>
                    <a:pt x="491942" y="301679"/>
                  </a:cubicBezTo>
                  <a:cubicBezTo>
                    <a:pt x="477683" y="230383"/>
                    <a:pt x="491942" y="144829"/>
                    <a:pt x="420646" y="116310"/>
                  </a:cubicBezTo>
                  <a:cubicBezTo>
                    <a:pt x="392128" y="102051"/>
                    <a:pt x="392128" y="102051"/>
                    <a:pt x="349350" y="130569"/>
                  </a:cubicBezTo>
                  <a:cubicBezTo>
                    <a:pt x="320832" y="144829"/>
                    <a:pt x="392128" y="102051"/>
                    <a:pt x="349350" y="130569"/>
                  </a:cubicBezTo>
                  <a:lnTo>
                    <a:pt x="349350" y="13056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6" name="Freeform: Shape 28">
              <a:extLst>
                <a:ext uri="{FF2B5EF4-FFF2-40B4-BE49-F238E27FC236}">
                  <a16:creationId xmlns:a16="http://schemas.microsoft.com/office/drawing/2014/main" id="{FA0BFED9-1F1C-2E44-AC49-3470707554E5}"/>
                </a:ext>
              </a:extLst>
            </p:cNvPr>
            <p:cNvSpPr/>
            <p:nvPr/>
          </p:nvSpPr>
          <p:spPr>
            <a:xfrm>
              <a:off x="5365816" y="-1397643"/>
              <a:ext cx="427776" cy="570367"/>
            </a:xfrm>
            <a:custGeom>
              <a:avLst/>
              <a:gdLst>
                <a:gd name="connsiteX0" fmla="*/ 127110 w 427776"/>
                <a:gd name="connsiteY0" fmla="*/ 185309 h 570367"/>
                <a:gd name="connsiteX1" fmla="*/ 112850 w 427776"/>
                <a:gd name="connsiteY1" fmla="*/ 270864 h 570367"/>
                <a:gd name="connsiteX2" fmla="*/ 212665 w 427776"/>
                <a:gd name="connsiteY2" fmla="*/ 527529 h 570367"/>
                <a:gd name="connsiteX3" fmla="*/ 355257 w 427776"/>
                <a:gd name="connsiteY3" fmla="*/ 527529 h 570367"/>
                <a:gd name="connsiteX4" fmla="*/ 383775 w 427776"/>
                <a:gd name="connsiteY4" fmla="*/ 499011 h 570367"/>
                <a:gd name="connsiteX5" fmla="*/ 369516 w 427776"/>
                <a:gd name="connsiteY5" fmla="*/ 384937 h 570367"/>
                <a:gd name="connsiteX6" fmla="*/ 326738 w 427776"/>
                <a:gd name="connsiteY6" fmla="*/ 199568 h 570367"/>
                <a:gd name="connsiteX7" fmla="*/ 255442 w 427776"/>
                <a:gd name="connsiteY7" fmla="*/ 114013 h 570367"/>
                <a:gd name="connsiteX8" fmla="*/ 127110 w 427776"/>
                <a:gd name="connsiteY8" fmla="*/ 185309 h 570367"/>
                <a:gd name="connsiteX9" fmla="*/ 127110 w 427776"/>
                <a:gd name="connsiteY9" fmla="*/ 185309 h 570367"/>
                <a:gd name="connsiteX10" fmla="*/ 127110 w 427776"/>
                <a:gd name="connsiteY10" fmla="*/ 185309 h 57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7776" h="570367">
                  <a:moveTo>
                    <a:pt x="127110" y="185309"/>
                  </a:moveTo>
                  <a:cubicBezTo>
                    <a:pt x="112850" y="256605"/>
                    <a:pt x="98591" y="270864"/>
                    <a:pt x="112850" y="270864"/>
                  </a:cubicBezTo>
                  <a:cubicBezTo>
                    <a:pt x="212665" y="299382"/>
                    <a:pt x="127110" y="470492"/>
                    <a:pt x="212665" y="527529"/>
                  </a:cubicBezTo>
                  <a:cubicBezTo>
                    <a:pt x="241183" y="541788"/>
                    <a:pt x="298220" y="541788"/>
                    <a:pt x="355257" y="527529"/>
                  </a:cubicBezTo>
                  <a:cubicBezTo>
                    <a:pt x="383775" y="513270"/>
                    <a:pt x="383775" y="513270"/>
                    <a:pt x="383775" y="499011"/>
                  </a:cubicBezTo>
                  <a:cubicBezTo>
                    <a:pt x="383775" y="470492"/>
                    <a:pt x="398034" y="399196"/>
                    <a:pt x="369516" y="384937"/>
                  </a:cubicBezTo>
                  <a:cubicBezTo>
                    <a:pt x="326738" y="342160"/>
                    <a:pt x="340998" y="256605"/>
                    <a:pt x="326738" y="199568"/>
                  </a:cubicBezTo>
                  <a:cubicBezTo>
                    <a:pt x="312479" y="171050"/>
                    <a:pt x="283961" y="128272"/>
                    <a:pt x="255442" y="114013"/>
                  </a:cubicBezTo>
                  <a:cubicBezTo>
                    <a:pt x="141369" y="99754"/>
                    <a:pt x="155628" y="99754"/>
                    <a:pt x="127110" y="185309"/>
                  </a:cubicBezTo>
                  <a:cubicBezTo>
                    <a:pt x="98591" y="256605"/>
                    <a:pt x="141369" y="142531"/>
                    <a:pt x="127110" y="185309"/>
                  </a:cubicBezTo>
                  <a:lnTo>
                    <a:pt x="127110" y="18530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7" name="Freeform: Shape 29">
              <a:extLst>
                <a:ext uri="{FF2B5EF4-FFF2-40B4-BE49-F238E27FC236}">
                  <a16:creationId xmlns:a16="http://schemas.microsoft.com/office/drawing/2014/main" id="{5AD482D5-4614-9641-8231-11A87D815B0F}"/>
                </a:ext>
              </a:extLst>
            </p:cNvPr>
            <p:cNvSpPr/>
            <p:nvPr/>
          </p:nvSpPr>
          <p:spPr>
            <a:xfrm>
              <a:off x="4597839" y="-872351"/>
              <a:ext cx="285184" cy="285184"/>
            </a:xfrm>
            <a:custGeom>
              <a:avLst/>
              <a:gdLst>
                <a:gd name="connsiteX0" fmla="*/ 139349 w 285184"/>
                <a:gd name="connsiteY0" fmla="*/ 116310 h 285183"/>
                <a:gd name="connsiteX1" fmla="*/ 110830 w 285184"/>
                <a:gd name="connsiteY1" fmla="*/ 187606 h 285183"/>
                <a:gd name="connsiteX2" fmla="*/ 182126 w 285184"/>
                <a:gd name="connsiteY2" fmla="*/ 173347 h 285183"/>
                <a:gd name="connsiteX3" fmla="*/ 239163 w 285184"/>
                <a:gd name="connsiteY3" fmla="*/ 230384 h 285183"/>
                <a:gd name="connsiteX4" fmla="*/ 239163 w 285184"/>
                <a:gd name="connsiteY4" fmla="*/ 130569 h 285183"/>
                <a:gd name="connsiteX5" fmla="*/ 139349 w 285184"/>
                <a:gd name="connsiteY5" fmla="*/ 116310 h 285183"/>
                <a:gd name="connsiteX6" fmla="*/ 139349 w 285184"/>
                <a:gd name="connsiteY6" fmla="*/ 116310 h 285183"/>
                <a:gd name="connsiteX7" fmla="*/ 139349 w 285184"/>
                <a:gd name="connsiteY7" fmla="*/ 116310 h 28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184" h="285183">
                  <a:moveTo>
                    <a:pt x="139349" y="116310"/>
                  </a:moveTo>
                  <a:cubicBezTo>
                    <a:pt x="125089" y="130569"/>
                    <a:pt x="96571" y="159088"/>
                    <a:pt x="110830" y="187606"/>
                  </a:cubicBezTo>
                  <a:cubicBezTo>
                    <a:pt x="125089" y="201865"/>
                    <a:pt x="167867" y="144828"/>
                    <a:pt x="182126" y="173347"/>
                  </a:cubicBezTo>
                  <a:cubicBezTo>
                    <a:pt x="182126" y="187606"/>
                    <a:pt x="196385" y="315938"/>
                    <a:pt x="239163" y="230384"/>
                  </a:cubicBezTo>
                  <a:cubicBezTo>
                    <a:pt x="253422" y="201865"/>
                    <a:pt x="253422" y="144828"/>
                    <a:pt x="239163" y="130569"/>
                  </a:cubicBezTo>
                  <a:cubicBezTo>
                    <a:pt x="210645" y="102051"/>
                    <a:pt x="167867" y="102051"/>
                    <a:pt x="139349" y="116310"/>
                  </a:cubicBezTo>
                  <a:cubicBezTo>
                    <a:pt x="110830" y="130569"/>
                    <a:pt x="167867" y="102051"/>
                    <a:pt x="139349" y="116310"/>
                  </a:cubicBezTo>
                  <a:lnTo>
                    <a:pt x="139349" y="1163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8" name="Freeform: Shape 30">
              <a:extLst>
                <a:ext uri="{FF2B5EF4-FFF2-40B4-BE49-F238E27FC236}">
                  <a16:creationId xmlns:a16="http://schemas.microsoft.com/office/drawing/2014/main" id="{0F926C3D-C3BC-E146-BF6B-4903C71926C4}"/>
                </a:ext>
              </a:extLst>
            </p:cNvPr>
            <p:cNvSpPr/>
            <p:nvPr/>
          </p:nvSpPr>
          <p:spPr>
            <a:xfrm>
              <a:off x="5894560" y="1935379"/>
              <a:ext cx="570368" cy="570367"/>
            </a:xfrm>
            <a:custGeom>
              <a:avLst/>
              <a:gdLst>
                <a:gd name="connsiteX0" fmla="*/ 225771 w 570368"/>
                <a:gd name="connsiteY0" fmla="*/ 117638 h 570367"/>
                <a:gd name="connsiteX1" fmla="*/ 125956 w 570368"/>
                <a:gd name="connsiteY1" fmla="*/ 131898 h 570367"/>
                <a:gd name="connsiteX2" fmla="*/ 125956 w 570368"/>
                <a:gd name="connsiteY2" fmla="*/ 388563 h 570367"/>
                <a:gd name="connsiteX3" fmla="*/ 325585 w 570368"/>
                <a:gd name="connsiteY3" fmla="*/ 502636 h 570367"/>
                <a:gd name="connsiteX4" fmla="*/ 510955 w 570368"/>
                <a:gd name="connsiteY4" fmla="*/ 317267 h 570367"/>
                <a:gd name="connsiteX5" fmla="*/ 496695 w 570368"/>
                <a:gd name="connsiteY5" fmla="*/ 288748 h 570367"/>
                <a:gd name="connsiteX6" fmla="*/ 439659 w 570368"/>
                <a:gd name="connsiteY6" fmla="*/ 288748 h 570367"/>
                <a:gd name="connsiteX7" fmla="*/ 354103 w 570368"/>
                <a:gd name="connsiteY7" fmla="*/ 117638 h 570367"/>
                <a:gd name="connsiteX8" fmla="*/ 225771 w 570368"/>
                <a:gd name="connsiteY8" fmla="*/ 117638 h 570367"/>
                <a:gd name="connsiteX9" fmla="*/ 225771 w 570368"/>
                <a:gd name="connsiteY9" fmla="*/ 117638 h 570367"/>
                <a:gd name="connsiteX10" fmla="*/ 225771 w 570368"/>
                <a:gd name="connsiteY10" fmla="*/ 117638 h 57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0368" h="570367">
                  <a:moveTo>
                    <a:pt x="225771" y="117638"/>
                  </a:moveTo>
                  <a:cubicBezTo>
                    <a:pt x="197252" y="131898"/>
                    <a:pt x="154475" y="131898"/>
                    <a:pt x="125956" y="131898"/>
                  </a:cubicBezTo>
                  <a:cubicBezTo>
                    <a:pt x="125956" y="160416"/>
                    <a:pt x="83179" y="388563"/>
                    <a:pt x="125956" y="388563"/>
                  </a:cubicBezTo>
                  <a:cubicBezTo>
                    <a:pt x="154475" y="388563"/>
                    <a:pt x="297067" y="559673"/>
                    <a:pt x="325585" y="502636"/>
                  </a:cubicBezTo>
                  <a:cubicBezTo>
                    <a:pt x="368363" y="417081"/>
                    <a:pt x="468177" y="388563"/>
                    <a:pt x="510955" y="317267"/>
                  </a:cubicBezTo>
                  <a:cubicBezTo>
                    <a:pt x="539473" y="274489"/>
                    <a:pt x="539473" y="260230"/>
                    <a:pt x="496695" y="288748"/>
                  </a:cubicBezTo>
                  <a:cubicBezTo>
                    <a:pt x="482436" y="303008"/>
                    <a:pt x="453918" y="303008"/>
                    <a:pt x="439659" y="288748"/>
                  </a:cubicBezTo>
                  <a:cubicBezTo>
                    <a:pt x="396881" y="245971"/>
                    <a:pt x="382622" y="131898"/>
                    <a:pt x="354103" y="117638"/>
                  </a:cubicBezTo>
                  <a:cubicBezTo>
                    <a:pt x="325585" y="103379"/>
                    <a:pt x="254289" y="103379"/>
                    <a:pt x="225771" y="117638"/>
                  </a:cubicBezTo>
                  <a:cubicBezTo>
                    <a:pt x="211511" y="117638"/>
                    <a:pt x="254289" y="103379"/>
                    <a:pt x="225771" y="117638"/>
                  </a:cubicBezTo>
                  <a:lnTo>
                    <a:pt x="225771" y="1176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9" name="Freeform: Shape 31">
              <a:extLst>
                <a:ext uri="{FF2B5EF4-FFF2-40B4-BE49-F238E27FC236}">
                  <a16:creationId xmlns:a16="http://schemas.microsoft.com/office/drawing/2014/main" id="{996322F6-EA34-FE42-BF28-88C2C8844436}"/>
                </a:ext>
              </a:extLst>
            </p:cNvPr>
            <p:cNvSpPr/>
            <p:nvPr/>
          </p:nvSpPr>
          <p:spPr>
            <a:xfrm>
              <a:off x="5756721" y="2031628"/>
              <a:ext cx="285184" cy="285184"/>
            </a:xfrm>
            <a:custGeom>
              <a:avLst/>
              <a:gdLst>
                <a:gd name="connsiteX0" fmla="*/ 121203 w 285184"/>
                <a:gd name="connsiteY0" fmla="*/ 149721 h 285183"/>
                <a:gd name="connsiteX1" fmla="*/ 235277 w 285184"/>
                <a:gd name="connsiteY1" fmla="*/ 263795 h 285183"/>
                <a:gd name="connsiteX2" fmla="*/ 192499 w 285184"/>
                <a:gd name="connsiteY2" fmla="*/ 121203 h 285183"/>
                <a:gd name="connsiteX3" fmla="*/ 106944 w 285184"/>
                <a:gd name="connsiteY3" fmla="*/ 106944 h 285183"/>
                <a:gd name="connsiteX4" fmla="*/ 106944 w 285184"/>
                <a:gd name="connsiteY4" fmla="*/ 149721 h 285183"/>
                <a:gd name="connsiteX5" fmla="*/ 121203 w 285184"/>
                <a:gd name="connsiteY5" fmla="*/ 149721 h 28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184" h="285183">
                  <a:moveTo>
                    <a:pt x="121203" y="149721"/>
                  </a:moveTo>
                  <a:cubicBezTo>
                    <a:pt x="121203" y="206758"/>
                    <a:pt x="178240" y="263795"/>
                    <a:pt x="235277" y="263795"/>
                  </a:cubicBezTo>
                  <a:cubicBezTo>
                    <a:pt x="235277" y="263795"/>
                    <a:pt x="235277" y="135462"/>
                    <a:pt x="192499" y="121203"/>
                  </a:cubicBezTo>
                  <a:cubicBezTo>
                    <a:pt x="163981" y="106944"/>
                    <a:pt x="135462" y="106944"/>
                    <a:pt x="106944" y="106944"/>
                  </a:cubicBezTo>
                  <a:lnTo>
                    <a:pt x="106944" y="149721"/>
                  </a:lnTo>
                  <a:lnTo>
                    <a:pt x="121203" y="1497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0" name="Freeform: Shape 32">
              <a:extLst>
                <a:ext uri="{FF2B5EF4-FFF2-40B4-BE49-F238E27FC236}">
                  <a16:creationId xmlns:a16="http://schemas.microsoft.com/office/drawing/2014/main" id="{87215A77-9566-D24F-AA06-8461FBAD179A}"/>
                </a:ext>
              </a:extLst>
            </p:cNvPr>
            <p:cNvSpPr/>
            <p:nvPr/>
          </p:nvSpPr>
          <p:spPr>
            <a:xfrm>
              <a:off x="8606516" y="5929917"/>
              <a:ext cx="570368" cy="427775"/>
            </a:xfrm>
            <a:custGeom>
              <a:avLst/>
              <a:gdLst>
                <a:gd name="connsiteX0" fmla="*/ 178240 w 570368"/>
                <a:gd name="connsiteY0" fmla="*/ 139455 h 427775"/>
                <a:gd name="connsiteX1" fmla="*/ 106944 w 570368"/>
                <a:gd name="connsiteY1" fmla="*/ 182233 h 427775"/>
                <a:gd name="connsiteX2" fmla="*/ 106944 w 570368"/>
                <a:gd name="connsiteY2" fmla="*/ 210751 h 427775"/>
                <a:gd name="connsiteX3" fmla="*/ 363610 w 570368"/>
                <a:gd name="connsiteY3" fmla="*/ 381860 h 427775"/>
                <a:gd name="connsiteX4" fmla="*/ 520461 w 570368"/>
                <a:gd name="connsiteY4" fmla="*/ 225009 h 427775"/>
                <a:gd name="connsiteX5" fmla="*/ 477683 w 570368"/>
                <a:gd name="connsiteY5" fmla="*/ 110937 h 427775"/>
                <a:gd name="connsiteX6" fmla="*/ 363610 w 570368"/>
                <a:gd name="connsiteY6" fmla="*/ 125196 h 427775"/>
                <a:gd name="connsiteX7" fmla="*/ 178240 w 570368"/>
                <a:gd name="connsiteY7" fmla="*/ 139455 h 427775"/>
                <a:gd name="connsiteX8" fmla="*/ 178240 w 570368"/>
                <a:gd name="connsiteY8" fmla="*/ 139455 h 427775"/>
                <a:gd name="connsiteX9" fmla="*/ 178240 w 570368"/>
                <a:gd name="connsiteY9" fmla="*/ 139455 h 4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368" h="427775">
                  <a:moveTo>
                    <a:pt x="178240" y="139455"/>
                  </a:moveTo>
                  <a:lnTo>
                    <a:pt x="106944" y="182233"/>
                  </a:lnTo>
                  <a:lnTo>
                    <a:pt x="106944" y="210751"/>
                  </a:lnTo>
                  <a:cubicBezTo>
                    <a:pt x="106944" y="253528"/>
                    <a:pt x="306573" y="381860"/>
                    <a:pt x="363610" y="381860"/>
                  </a:cubicBezTo>
                  <a:cubicBezTo>
                    <a:pt x="449165" y="381860"/>
                    <a:pt x="463424" y="267787"/>
                    <a:pt x="520461" y="225009"/>
                  </a:cubicBezTo>
                  <a:cubicBezTo>
                    <a:pt x="534720" y="210751"/>
                    <a:pt x="463424" y="139455"/>
                    <a:pt x="477683" y="110937"/>
                  </a:cubicBezTo>
                  <a:cubicBezTo>
                    <a:pt x="491943" y="96677"/>
                    <a:pt x="363610" y="125196"/>
                    <a:pt x="363610" y="125196"/>
                  </a:cubicBezTo>
                  <a:cubicBezTo>
                    <a:pt x="278055" y="125196"/>
                    <a:pt x="263795" y="96677"/>
                    <a:pt x="178240" y="139455"/>
                  </a:cubicBezTo>
                  <a:cubicBezTo>
                    <a:pt x="178240" y="139455"/>
                    <a:pt x="221018" y="110937"/>
                    <a:pt x="178240" y="139455"/>
                  </a:cubicBezTo>
                  <a:lnTo>
                    <a:pt x="178240" y="1394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21" name="1">
            <a:extLst>
              <a:ext uri="{FF2B5EF4-FFF2-40B4-BE49-F238E27FC236}">
                <a16:creationId xmlns:a16="http://schemas.microsoft.com/office/drawing/2014/main" id="{658A93EB-DA00-B540-8CBC-E81C2445E302}"/>
              </a:ext>
            </a:extLst>
          </p:cNvPr>
          <p:cNvSpPr/>
          <p:nvPr userDrawn="1"/>
        </p:nvSpPr>
        <p:spPr>
          <a:xfrm>
            <a:off x="365075" y="5555778"/>
            <a:ext cx="126000" cy="126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2" name="1.2">
            <a:extLst>
              <a:ext uri="{FF2B5EF4-FFF2-40B4-BE49-F238E27FC236}">
                <a16:creationId xmlns:a16="http://schemas.microsoft.com/office/drawing/2014/main" id="{1BCAEADC-283D-C342-AE65-0CC735644779}"/>
              </a:ext>
            </a:extLst>
          </p:cNvPr>
          <p:cNvSpPr/>
          <p:nvPr userDrawn="1"/>
        </p:nvSpPr>
        <p:spPr>
          <a:xfrm>
            <a:off x="610163" y="5573778"/>
            <a:ext cx="90000" cy="9000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C877DD-DAFC-CE4E-87AD-E2A531B79544}"/>
              </a:ext>
            </a:extLst>
          </p:cNvPr>
          <p:cNvSpPr txBox="1"/>
          <p:nvPr userDrawn="1"/>
        </p:nvSpPr>
        <p:spPr>
          <a:xfrm rot="21428117">
            <a:off x="8313770" y="2380743"/>
            <a:ext cx="3023248" cy="118375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-15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We’re here!</a:t>
            </a:r>
            <a:endParaRPr kumimoji="0" lang="en-GB" sz="4000" b="0" i="0" u="none" strike="noStrike" kern="1200" cap="none" spc="-15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AB239DED-CCD0-1244-808B-E14B690D17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417993">
            <a:off x="9366250" y="3252575"/>
            <a:ext cx="965200" cy="134288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6845766-E065-824D-933E-B4CD0B84A458}"/>
              </a:ext>
            </a:extLst>
          </p:cNvPr>
          <p:cNvSpPr txBox="1"/>
          <p:nvPr userDrawn="1"/>
        </p:nvSpPr>
        <p:spPr>
          <a:xfrm flipH="1">
            <a:off x="7880365" y="3889614"/>
            <a:ext cx="1314494" cy="2637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5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Birmingham</a:t>
            </a:r>
            <a:endParaRPr kumimoji="0" lang="en-GB" sz="1200" b="0" i="0" u="none" strike="noStrike" kern="1200" cap="none" spc="-5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956032-90FF-EE43-85C7-3DA72ADB9100}"/>
              </a:ext>
            </a:extLst>
          </p:cNvPr>
          <p:cNvSpPr txBox="1"/>
          <p:nvPr userDrawn="1"/>
        </p:nvSpPr>
        <p:spPr>
          <a:xfrm flipH="1">
            <a:off x="9807590" y="5099667"/>
            <a:ext cx="1314494" cy="2637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5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London</a:t>
            </a:r>
            <a:endParaRPr kumimoji="0" lang="en-GB" sz="1200" b="0" i="0" u="none" strike="noStrike" kern="1200" cap="none" spc="-5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8690999-DA29-0C4F-8D90-1D91FB43AA59}"/>
              </a:ext>
            </a:extLst>
          </p:cNvPr>
          <p:cNvSpPr/>
          <p:nvPr userDrawn="1"/>
        </p:nvSpPr>
        <p:spPr>
          <a:xfrm>
            <a:off x="8434076" y="3616103"/>
            <a:ext cx="216000" cy="21600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892DA5D-0C81-C046-8AC4-922003212FA3}"/>
              </a:ext>
            </a:extLst>
          </p:cNvPr>
          <p:cNvSpPr/>
          <p:nvPr userDrawn="1"/>
        </p:nvSpPr>
        <p:spPr>
          <a:xfrm>
            <a:off x="10361600" y="4823436"/>
            <a:ext cx="216000" cy="21600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9" name="2.2">
            <a:extLst>
              <a:ext uri="{FF2B5EF4-FFF2-40B4-BE49-F238E27FC236}">
                <a16:creationId xmlns:a16="http://schemas.microsoft.com/office/drawing/2014/main" id="{8A7E225D-A5B2-E348-84A7-0514748BFB50}"/>
              </a:ext>
            </a:extLst>
          </p:cNvPr>
          <p:cNvSpPr/>
          <p:nvPr userDrawn="1"/>
        </p:nvSpPr>
        <p:spPr>
          <a:xfrm>
            <a:off x="592163" y="5563731"/>
            <a:ext cx="126000" cy="126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0" name="2.1">
            <a:extLst>
              <a:ext uri="{FF2B5EF4-FFF2-40B4-BE49-F238E27FC236}">
                <a16:creationId xmlns:a16="http://schemas.microsoft.com/office/drawing/2014/main" id="{6C883294-63E0-4141-A784-3A64BF41149F}"/>
              </a:ext>
            </a:extLst>
          </p:cNvPr>
          <p:cNvSpPr/>
          <p:nvPr userDrawn="1"/>
        </p:nvSpPr>
        <p:spPr>
          <a:xfrm>
            <a:off x="383075" y="5573778"/>
            <a:ext cx="90000" cy="9000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CBE47A-3CB9-534A-966E-EC600D8F7371}"/>
              </a:ext>
            </a:extLst>
          </p:cNvPr>
          <p:cNvSpPr txBox="1"/>
          <p:nvPr userDrawn="1"/>
        </p:nvSpPr>
        <p:spPr>
          <a:xfrm>
            <a:off x="592163" y="2316448"/>
            <a:ext cx="6308700" cy="817449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Situated in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Enterprise Zone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in a central location.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B15036-F0ED-1447-8E47-8531A32F8C5F}"/>
              </a:ext>
            </a:extLst>
          </p:cNvPr>
          <p:cNvSpPr txBox="1"/>
          <p:nvPr userDrawn="1"/>
        </p:nvSpPr>
        <p:spPr>
          <a:xfrm>
            <a:off x="592163" y="3310616"/>
            <a:ext cx="6308700" cy="817449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Within easy reach of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five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major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international airports.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48E913-D0BA-D148-9E8A-BB7B90B3E63B}"/>
              </a:ext>
            </a:extLst>
          </p:cNvPr>
          <p:cNvSpPr txBox="1"/>
          <p:nvPr userDrawn="1"/>
        </p:nvSpPr>
        <p:spPr>
          <a:xfrm>
            <a:off x="592163" y="4293554"/>
            <a:ext cx="6308700" cy="817449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Excellent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road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and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rail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links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to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all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parts of the UK.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EDD7D22F-96CF-0845-BAF5-53B0B15B94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574" y="2437607"/>
            <a:ext cx="206680" cy="17715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59E47B85-B68A-384C-9260-B578BF8AE73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574" y="3431645"/>
            <a:ext cx="206680" cy="177154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1D8EBF4B-3922-E741-927E-F68232DE5EB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574" y="4423500"/>
            <a:ext cx="206680" cy="17715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C8E8F08-E7A9-7E40-9C0C-E353525F09F6}"/>
              </a:ext>
            </a:extLst>
          </p:cNvPr>
          <p:cNvSpPr txBox="1"/>
          <p:nvPr userDrawn="1"/>
        </p:nvSpPr>
        <p:spPr>
          <a:xfrm>
            <a:off x="190214" y="1065764"/>
            <a:ext cx="7412005" cy="1183750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-40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Where are we?</a:t>
            </a:r>
            <a:endParaRPr kumimoji="0" lang="en-GB" sz="8000" b="0" i="0" u="none" strike="noStrike" kern="1200" cap="none" spc="-40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2711EA5-B780-A144-910C-24B691C7230D}"/>
              </a:ext>
            </a:extLst>
          </p:cNvPr>
          <p:cNvSpPr txBox="1"/>
          <p:nvPr userDrawn="1"/>
        </p:nvSpPr>
        <p:spPr>
          <a:xfrm>
            <a:off x="592163" y="3310616"/>
            <a:ext cx="6308700" cy="817449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Midway between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London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and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Birmingham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A21605-9B40-0543-B110-291C0DE886DB}"/>
              </a:ext>
            </a:extLst>
          </p:cNvPr>
          <p:cNvSpPr txBox="1"/>
          <p:nvPr userDrawn="1"/>
        </p:nvSpPr>
        <p:spPr>
          <a:xfrm>
            <a:off x="592163" y="3960171"/>
            <a:ext cx="6308700" cy="112228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One hour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from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London, Birmingham,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Oxford. Cambridge, Stratford-upon-Avon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and Warwick. 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AB0759C2-A3ED-D74B-9E12-4D3CD5F792C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574" y="3432507"/>
            <a:ext cx="206680" cy="177154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B58F208E-F814-4B42-B886-F7F33F2F9B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574" y="4090117"/>
            <a:ext cx="206680" cy="177154"/>
          </a:xfrm>
          <a:prstGeom prst="rect">
            <a:avLst/>
          </a:prstGeom>
        </p:spPr>
      </p:pic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419E2084-A8BC-9D42-B8C8-EBE7049E02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095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50000" decel="50000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4.16667E-6 0.03194 L -4.16667E-6 2.96296E-6 " pathEditMode="relative" rAng="0" ptsTypes="AA">
                                          <p:cBhvr>
                                            <p:cTn id="18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2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2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2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2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2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2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2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1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1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2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1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1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2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2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42" presetClass="path" presetSubtype="0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3.125E-6 2.96296E-6 L -3.125E-6 0.06273 " pathEditMode="relative" rAng="0" ptsTypes="AA">
                                          <p:cBhvr>
                                            <p:cTn id="63" dur="2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1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4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64" presetClass="pat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Motion origin="layout" path="M 6.25E-7 -3.33333E-6 L 6.25E-7 -0.04213 " pathEditMode="relative" rAng="0" ptsTypes="AA">
                                          <p:cBhvr>
                                            <p:cTn id="68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1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9" presetID="32" presetClass="emph" presetSubtype="0" fill="hold" grpId="2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70" dur="7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1" dur="150" fill="hold">
                                              <p:stCondLst>
                                                <p:cond delay="15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72" dur="15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3" dur="15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74" dur="15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5" presetID="42" presetClass="path" presetSubtype="0" repeatCount="indefinite" accel="50000" autoRev="1" fill="hold" nodeType="withEffect" p14:presetBounceEnd="25000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-2.5E-6 -2.22222E-6 L -2.5E-6 0.02963 " pathEditMode="relative" rAng="0" ptsTypes="AA" p14:bounceEnd="25000">
                                          <p:cBhvr>
                                            <p:cTn id="76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8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7" dur="50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8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9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2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6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2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2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2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2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2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2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21" grpId="1" animBg="1"/>
          <p:bldP spid="21" grpId="2" animBg="1"/>
          <p:bldP spid="22" grpId="0" animBg="1"/>
          <p:bldP spid="23" grpId="0"/>
          <p:bldP spid="23" grpId="1"/>
          <p:bldP spid="23" grpId="2"/>
          <p:bldP spid="25" grpId="0"/>
          <p:bldP spid="26" grpId="0"/>
          <p:bldP spid="27" grpId="0" animBg="1"/>
          <p:bldP spid="28" grpId="0" animBg="1"/>
          <p:bldP spid="29" grpId="0" animBg="1"/>
          <p:bldP spid="30" grpId="0" animBg="1"/>
          <p:bldP spid="31" grpId="0"/>
          <p:bldP spid="31" grpId="1"/>
          <p:bldP spid="32" grpId="0"/>
          <p:bldP spid="32" grpId="1"/>
          <p:bldP spid="33" grpId="0"/>
          <p:bldP spid="33" grpId="1"/>
          <p:bldP spid="37" grpId="0"/>
          <p:bldP spid="37" grpId="1"/>
          <p:bldP spid="38" grpId="0"/>
          <p:bldP spid="3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50000" decel="50000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4.16667E-6 0.03194 L -4.16667E-6 2.96296E-6 " pathEditMode="relative" rAng="0" ptsTypes="AA">
                                          <p:cBhvr>
                                            <p:cTn id="18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2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2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2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2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2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2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2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1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1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2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1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1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2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2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42" presetClass="path" presetSubtype="0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3.125E-6 2.96296E-6 L -3.125E-6 0.06273 " pathEditMode="relative" rAng="0" ptsTypes="AA">
                                          <p:cBhvr>
                                            <p:cTn id="63" dur="2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1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4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64" presetClass="pat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Motion origin="layout" path="M 6.25E-7 -3.33333E-6 L 6.25E-7 -0.04213 " pathEditMode="relative" rAng="0" ptsTypes="AA">
                                          <p:cBhvr>
                                            <p:cTn id="68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1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9" presetID="32" presetClass="emph" presetSubtype="0" fill="hold" grpId="2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70" dur="7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1" dur="150" fill="hold">
                                              <p:stCondLst>
                                                <p:cond delay="15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72" dur="15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3" dur="15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74" dur="15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5" presetID="42" presetClass="path" presetSubtype="0" repeatCount="indefinite" accel="50000" autoRev="1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-2.5E-6 -2.22222E-6 L -2.5E-6 0.02963 " pathEditMode="relative" rAng="0" ptsTypes="AA">
                                          <p:cBhvr>
                                            <p:cTn id="76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8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7" dur="50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8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9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2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6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2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2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2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2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2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2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21" grpId="1" animBg="1"/>
          <p:bldP spid="21" grpId="2" animBg="1"/>
          <p:bldP spid="22" grpId="0" animBg="1"/>
          <p:bldP spid="23" grpId="0"/>
          <p:bldP spid="23" grpId="1"/>
          <p:bldP spid="23" grpId="2"/>
          <p:bldP spid="25" grpId="0"/>
          <p:bldP spid="26" grpId="0"/>
          <p:bldP spid="27" grpId="0" animBg="1"/>
          <p:bldP spid="28" grpId="0" animBg="1"/>
          <p:bldP spid="29" grpId="0" animBg="1"/>
          <p:bldP spid="30" grpId="0" animBg="1"/>
          <p:bldP spid="31" grpId="0"/>
          <p:bldP spid="31" grpId="1"/>
          <p:bldP spid="32" grpId="0"/>
          <p:bldP spid="32" grpId="1"/>
          <p:bldP spid="33" grpId="0"/>
          <p:bldP spid="33" grpId="1"/>
          <p:bldP spid="37" grpId="0"/>
          <p:bldP spid="37" grpId="1"/>
          <p:bldP spid="38" grpId="0"/>
          <p:bldP spid="39" grpId="0"/>
        </p:bldLst>
      </p:timing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ers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6CD5C4-AD19-9A46-BAF8-21EF3064D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8CEA6E-5BEE-CF46-9A5D-31C786C6F6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372629" cy="546883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0E343D5-07BC-BC4F-AB1D-827C34DB82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9749" y="480237"/>
            <a:ext cx="952502" cy="95249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17C1A4A-6492-DD45-B3F0-C49F528BD0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8400" y="1451050"/>
            <a:ext cx="628650" cy="62864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28D700D-32A0-884E-8FA5-5A09A15B2A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77390" y="2247900"/>
            <a:ext cx="438144" cy="43814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BDCC32C-3CB4-574A-B23B-BD4D3B3636E3}"/>
              </a:ext>
            </a:extLst>
          </p:cNvPr>
          <p:cNvSpPr/>
          <p:nvPr userDrawn="1"/>
        </p:nvSpPr>
        <p:spPr>
          <a:xfrm>
            <a:off x="10500445" y="784225"/>
            <a:ext cx="90000" cy="9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B1647A-A8C5-824B-89D7-90EFD91C3C7A}"/>
              </a:ext>
            </a:extLst>
          </p:cNvPr>
          <p:cNvSpPr/>
          <p:nvPr userDrawn="1"/>
        </p:nvSpPr>
        <p:spPr>
          <a:xfrm>
            <a:off x="9910445" y="1977293"/>
            <a:ext cx="90000" cy="9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16ACFDB-BE3F-1548-86A1-BCF9831B5B67}"/>
              </a:ext>
            </a:extLst>
          </p:cNvPr>
          <p:cNvSpPr/>
          <p:nvPr userDrawn="1"/>
        </p:nvSpPr>
        <p:spPr>
          <a:xfrm>
            <a:off x="9299261" y="2302168"/>
            <a:ext cx="90000" cy="9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A14F50B-5375-714C-A4BA-CDC216B173BA}"/>
              </a:ext>
            </a:extLst>
          </p:cNvPr>
          <p:cNvSpPr/>
          <p:nvPr userDrawn="1"/>
        </p:nvSpPr>
        <p:spPr>
          <a:xfrm>
            <a:off x="10168574" y="1252723"/>
            <a:ext cx="90000" cy="9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89658F7-D6AE-4E4D-A2B8-531F2500236D}"/>
              </a:ext>
            </a:extLst>
          </p:cNvPr>
          <p:cNvSpPr/>
          <p:nvPr userDrawn="1"/>
        </p:nvSpPr>
        <p:spPr>
          <a:xfrm>
            <a:off x="9531036" y="1311558"/>
            <a:ext cx="126000" cy="126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circles">
            <a:extLst>
              <a:ext uri="{FF2B5EF4-FFF2-40B4-BE49-F238E27FC236}">
                <a16:creationId xmlns:a16="http://schemas.microsoft.com/office/drawing/2014/main" id="{40451F5B-CBC6-9F42-B4DD-0C68E446757C}"/>
              </a:ext>
            </a:extLst>
          </p:cNvPr>
          <p:cNvSpPr/>
          <p:nvPr userDrawn="1"/>
        </p:nvSpPr>
        <p:spPr>
          <a:xfrm>
            <a:off x="325331" y="4832041"/>
            <a:ext cx="2745021" cy="1034353"/>
          </a:xfrm>
          <a:custGeom>
            <a:avLst/>
            <a:gdLst>
              <a:gd name="connsiteX0" fmla="*/ 565811 w 1688257"/>
              <a:gd name="connsiteY0" fmla="*/ 541954 h 636153"/>
              <a:gd name="connsiteX1" fmla="*/ 565811 w 1688257"/>
              <a:gd name="connsiteY1" fmla="*/ 541954 h 636153"/>
              <a:gd name="connsiteX2" fmla="*/ 565811 w 1688257"/>
              <a:gd name="connsiteY2" fmla="*/ 544401 h 636153"/>
              <a:gd name="connsiteX3" fmla="*/ 565811 w 1688257"/>
              <a:gd name="connsiteY3" fmla="*/ 541954 h 636153"/>
              <a:gd name="connsiteX4" fmla="*/ 565811 w 1688257"/>
              <a:gd name="connsiteY4" fmla="*/ 541954 h 636153"/>
              <a:gd name="connsiteX5" fmla="*/ 565811 w 1688257"/>
              <a:gd name="connsiteY5" fmla="*/ 512593 h 636153"/>
              <a:gd name="connsiteX6" fmla="*/ 560917 w 1688257"/>
              <a:gd name="connsiteY6" fmla="*/ 517487 h 636153"/>
              <a:gd name="connsiteX7" fmla="*/ 565811 w 1688257"/>
              <a:gd name="connsiteY7" fmla="*/ 522380 h 636153"/>
              <a:gd name="connsiteX8" fmla="*/ 570704 w 1688257"/>
              <a:gd name="connsiteY8" fmla="*/ 517487 h 636153"/>
              <a:gd name="connsiteX9" fmla="*/ 565811 w 1688257"/>
              <a:gd name="connsiteY9" fmla="*/ 512593 h 636153"/>
              <a:gd name="connsiteX10" fmla="*/ 541343 w 1688257"/>
              <a:gd name="connsiteY10" fmla="*/ 512593 h 636153"/>
              <a:gd name="connsiteX11" fmla="*/ 534003 w 1688257"/>
              <a:gd name="connsiteY11" fmla="*/ 519934 h 636153"/>
              <a:gd name="connsiteX12" fmla="*/ 541343 w 1688257"/>
              <a:gd name="connsiteY12" fmla="*/ 527274 h 636153"/>
              <a:gd name="connsiteX13" fmla="*/ 548684 w 1688257"/>
              <a:gd name="connsiteY13" fmla="*/ 519934 h 636153"/>
              <a:gd name="connsiteX14" fmla="*/ 541343 w 1688257"/>
              <a:gd name="connsiteY14" fmla="*/ 512593 h 636153"/>
              <a:gd name="connsiteX15" fmla="*/ 553577 w 1688257"/>
              <a:gd name="connsiteY15" fmla="*/ 527274 h 636153"/>
              <a:gd name="connsiteX16" fmla="*/ 548684 w 1688257"/>
              <a:gd name="connsiteY16" fmla="*/ 532167 h 636153"/>
              <a:gd name="connsiteX17" fmla="*/ 553577 w 1688257"/>
              <a:gd name="connsiteY17" fmla="*/ 537061 h 636153"/>
              <a:gd name="connsiteX18" fmla="*/ 558471 w 1688257"/>
              <a:gd name="connsiteY18" fmla="*/ 532167 h 636153"/>
              <a:gd name="connsiteX19" fmla="*/ 553577 w 1688257"/>
              <a:gd name="connsiteY19" fmla="*/ 527274 h 636153"/>
              <a:gd name="connsiteX20" fmla="*/ 553577 w 1688257"/>
              <a:gd name="connsiteY20" fmla="*/ 497913 h 636153"/>
              <a:gd name="connsiteX21" fmla="*/ 546237 w 1688257"/>
              <a:gd name="connsiteY21" fmla="*/ 505253 h 636153"/>
              <a:gd name="connsiteX22" fmla="*/ 553577 w 1688257"/>
              <a:gd name="connsiteY22" fmla="*/ 512593 h 636153"/>
              <a:gd name="connsiteX23" fmla="*/ 560917 w 1688257"/>
              <a:gd name="connsiteY23" fmla="*/ 505253 h 636153"/>
              <a:gd name="connsiteX24" fmla="*/ 553577 w 1688257"/>
              <a:gd name="connsiteY24" fmla="*/ 497913 h 636153"/>
              <a:gd name="connsiteX25" fmla="*/ 614746 w 1688257"/>
              <a:gd name="connsiteY25" fmla="*/ 485679 h 636153"/>
              <a:gd name="connsiteX26" fmla="*/ 607406 w 1688257"/>
              <a:gd name="connsiteY26" fmla="*/ 493019 h 636153"/>
              <a:gd name="connsiteX27" fmla="*/ 614746 w 1688257"/>
              <a:gd name="connsiteY27" fmla="*/ 500360 h 636153"/>
              <a:gd name="connsiteX28" fmla="*/ 622086 w 1688257"/>
              <a:gd name="connsiteY28" fmla="*/ 493019 h 636153"/>
              <a:gd name="connsiteX29" fmla="*/ 614746 w 1688257"/>
              <a:gd name="connsiteY29" fmla="*/ 485679 h 636153"/>
              <a:gd name="connsiteX30" fmla="*/ 578045 w 1688257"/>
              <a:gd name="connsiteY30" fmla="*/ 497913 h 636153"/>
              <a:gd name="connsiteX31" fmla="*/ 570704 w 1688257"/>
              <a:gd name="connsiteY31" fmla="*/ 505253 h 636153"/>
              <a:gd name="connsiteX32" fmla="*/ 578045 w 1688257"/>
              <a:gd name="connsiteY32" fmla="*/ 512593 h 636153"/>
              <a:gd name="connsiteX33" fmla="*/ 585385 w 1688257"/>
              <a:gd name="connsiteY33" fmla="*/ 505253 h 636153"/>
              <a:gd name="connsiteX34" fmla="*/ 578045 w 1688257"/>
              <a:gd name="connsiteY34" fmla="*/ 497913 h 636153"/>
              <a:gd name="connsiteX35" fmla="*/ 602512 w 1688257"/>
              <a:gd name="connsiteY35" fmla="*/ 497913 h 636153"/>
              <a:gd name="connsiteX36" fmla="*/ 595172 w 1688257"/>
              <a:gd name="connsiteY36" fmla="*/ 505253 h 636153"/>
              <a:gd name="connsiteX37" fmla="*/ 602512 w 1688257"/>
              <a:gd name="connsiteY37" fmla="*/ 512593 h 636153"/>
              <a:gd name="connsiteX38" fmla="*/ 609852 w 1688257"/>
              <a:gd name="connsiteY38" fmla="*/ 505253 h 636153"/>
              <a:gd name="connsiteX39" fmla="*/ 602512 w 1688257"/>
              <a:gd name="connsiteY39" fmla="*/ 497913 h 636153"/>
              <a:gd name="connsiteX40" fmla="*/ 614746 w 1688257"/>
              <a:gd name="connsiteY40" fmla="*/ 512593 h 636153"/>
              <a:gd name="connsiteX41" fmla="*/ 609852 w 1688257"/>
              <a:gd name="connsiteY41" fmla="*/ 517487 h 636153"/>
              <a:gd name="connsiteX42" fmla="*/ 614746 w 1688257"/>
              <a:gd name="connsiteY42" fmla="*/ 522380 h 636153"/>
              <a:gd name="connsiteX43" fmla="*/ 619639 w 1688257"/>
              <a:gd name="connsiteY43" fmla="*/ 517487 h 636153"/>
              <a:gd name="connsiteX44" fmla="*/ 614746 w 1688257"/>
              <a:gd name="connsiteY44" fmla="*/ 512593 h 636153"/>
              <a:gd name="connsiteX45" fmla="*/ 602512 w 1688257"/>
              <a:gd name="connsiteY45" fmla="*/ 527274 h 636153"/>
              <a:gd name="connsiteX46" fmla="*/ 600065 w 1688257"/>
              <a:gd name="connsiteY46" fmla="*/ 529721 h 636153"/>
              <a:gd name="connsiteX47" fmla="*/ 602512 w 1688257"/>
              <a:gd name="connsiteY47" fmla="*/ 532167 h 636153"/>
              <a:gd name="connsiteX48" fmla="*/ 604959 w 1688257"/>
              <a:gd name="connsiteY48" fmla="*/ 529721 h 636153"/>
              <a:gd name="connsiteX49" fmla="*/ 602512 w 1688257"/>
              <a:gd name="connsiteY49" fmla="*/ 527274 h 636153"/>
              <a:gd name="connsiteX50" fmla="*/ 590278 w 1688257"/>
              <a:gd name="connsiteY50" fmla="*/ 541954 h 636153"/>
              <a:gd name="connsiteX51" fmla="*/ 590278 w 1688257"/>
              <a:gd name="connsiteY51" fmla="*/ 541954 h 636153"/>
              <a:gd name="connsiteX52" fmla="*/ 590278 w 1688257"/>
              <a:gd name="connsiteY52" fmla="*/ 541954 h 636153"/>
              <a:gd name="connsiteX53" fmla="*/ 590278 w 1688257"/>
              <a:gd name="connsiteY53" fmla="*/ 541954 h 636153"/>
              <a:gd name="connsiteX54" fmla="*/ 590278 w 1688257"/>
              <a:gd name="connsiteY54" fmla="*/ 541954 h 636153"/>
              <a:gd name="connsiteX55" fmla="*/ 590278 w 1688257"/>
              <a:gd name="connsiteY55" fmla="*/ 512593 h 636153"/>
              <a:gd name="connsiteX56" fmla="*/ 585385 w 1688257"/>
              <a:gd name="connsiteY56" fmla="*/ 517487 h 636153"/>
              <a:gd name="connsiteX57" fmla="*/ 590278 w 1688257"/>
              <a:gd name="connsiteY57" fmla="*/ 522380 h 636153"/>
              <a:gd name="connsiteX58" fmla="*/ 595172 w 1688257"/>
              <a:gd name="connsiteY58" fmla="*/ 517487 h 636153"/>
              <a:gd name="connsiteX59" fmla="*/ 590278 w 1688257"/>
              <a:gd name="connsiteY59" fmla="*/ 512593 h 636153"/>
              <a:gd name="connsiteX60" fmla="*/ 578045 w 1688257"/>
              <a:gd name="connsiteY60" fmla="*/ 527274 h 636153"/>
              <a:gd name="connsiteX61" fmla="*/ 575598 w 1688257"/>
              <a:gd name="connsiteY61" fmla="*/ 529721 h 636153"/>
              <a:gd name="connsiteX62" fmla="*/ 578045 w 1688257"/>
              <a:gd name="connsiteY62" fmla="*/ 532167 h 636153"/>
              <a:gd name="connsiteX63" fmla="*/ 580491 w 1688257"/>
              <a:gd name="connsiteY63" fmla="*/ 529721 h 636153"/>
              <a:gd name="connsiteX64" fmla="*/ 578045 w 1688257"/>
              <a:gd name="connsiteY64" fmla="*/ 527274 h 636153"/>
              <a:gd name="connsiteX65" fmla="*/ 477728 w 1688257"/>
              <a:gd name="connsiteY65" fmla="*/ 524827 h 636153"/>
              <a:gd name="connsiteX66" fmla="*/ 472834 w 1688257"/>
              <a:gd name="connsiteY66" fmla="*/ 529721 h 636153"/>
              <a:gd name="connsiteX67" fmla="*/ 480175 w 1688257"/>
              <a:gd name="connsiteY67" fmla="*/ 534614 h 636153"/>
              <a:gd name="connsiteX68" fmla="*/ 485068 w 1688257"/>
              <a:gd name="connsiteY68" fmla="*/ 529721 h 636153"/>
              <a:gd name="connsiteX69" fmla="*/ 477728 w 1688257"/>
              <a:gd name="connsiteY69" fmla="*/ 524827 h 636153"/>
              <a:gd name="connsiteX70" fmla="*/ 489962 w 1688257"/>
              <a:gd name="connsiteY70" fmla="*/ 539508 h 636153"/>
              <a:gd name="connsiteX71" fmla="*/ 485068 w 1688257"/>
              <a:gd name="connsiteY71" fmla="*/ 544401 h 636153"/>
              <a:gd name="connsiteX72" fmla="*/ 489962 w 1688257"/>
              <a:gd name="connsiteY72" fmla="*/ 549295 h 636153"/>
              <a:gd name="connsiteX73" fmla="*/ 494855 w 1688257"/>
              <a:gd name="connsiteY73" fmla="*/ 544401 h 636153"/>
              <a:gd name="connsiteX74" fmla="*/ 489962 w 1688257"/>
              <a:gd name="connsiteY74" fmla="*/ 539508 h 636153"/>
              <a:gd name="connsiteX75" fmla="*/ 465494 w 1688257"/>
              <a:gd name="connsiteY75" fmla="*/ 510147 h 636153"/>
              <a:gd name="connsiteX76" fmla="*/ 458154 w 1688257"/>
              <a:gd name="connsiteY76" fmla="*/ 517487 h 636153"/>
              <a:gd name="connsiteX77" fmla="*/ 465494 w 1688257"/>
              <a:gd name="connsiteY77" fmla="*/ 524827 h 636153"/>
              <a:gd name="connsiteX78" fmla="*/ 472834 w 1688257"/>
              <a:gd name="connsiteY78" fmla="*/ 517487 h 636153"/>
              <a:gd name="connsiteX79" fmla="*/ 465494 w 1688257"/>
              <a:gd name="connsiteY79" fmla="*/ 510147 h 636153"/>
              <a:gd name="connsiteX80" fmla="*/ 467941 w 1688257"/>
              <a:gd name="connsiteY80" fmla="*/ 537061 h 636153"/>
              <a:gd name="connsiteX81" fmla="*/ 463047 w 1688257"/>
              <a:gd name="connsiteY81" fmla="*/ 541954 h 636153"/>
              <a:gd name="connsiteX82" fmla="*/ 467941 w 1688257"/>
              <a:gd name="connsiteY82" fmla="*/ 546848 h 636153"/>
              <a:gd name="connsiteX83" fmla="*/ 472834 w 1688257"/>
              <a:gd name="connsiteY83" fmla="*/ 541954 h 636153"/>
              <a:gd name="connsiteX84" fmla="*/ 467941 w 1688257"/>
              <a:gd name="connsiteY84" fmla="*/ 537061 h 636153"/>
              <a:gd name="connsiteX85" fmla="*/ 489962 w 1688257"/>
              <a:gd name="connsiteY85" fmla="*/ 510147 h 636153"/>
              <a:gd name="connsiteX86" fmla="*/ 482621 w 1688257"/>
              <a:gd name="connsiteY86" fmla="*/ 517487 h 636153"/>
              <a:gd name="connsiteX87" fmla="*/ 489962 w 1688257"/>
              <a:gd name="connsiteY87" fmla="*/ 524827 h 636153"/>
              <a:gd name="connsiteX88" fmla="*/ 497302 w 1688257"/>
              <a:gd name="connsiteY88" fmla="*/ 517487 h 636153"/>
              <a:gd name="connsiteX89" fmla="*/ 489962 w 1688257"/>
              <a:gd name="connsiteY89" fmla="*/ 510147 h 636153"/>
              <a:gd name="connsiteX90" fmla="*/ 477728 w 1688257"/>
              <a:gd name="connsiteY90" fmla="*/ 554188 h 636153"/>
              <a:gd name="connsiteX91" fmla="*/ 477728 w 1688257"/>
              <a:gd name="connsiteY91" fmla="*/ 554188 h 636153"/>
              <a:gd name="connsiteX92" fmla="*/ 477728 w 1688257"/>
              <a:gd name="connsiteY92" fmla="*/ 559082 h 636153"/>
              <a:gd name="connsiteX93" fmla="*/ 477728 w 1688257"/>
              <a:gd name="connsiteY93" fmla="*/ 554188 h 636153"/>
              <a:gd name="connsiteX94" fmla="*/ 477728 w 1688257"/>
              <a:gd name="connsiteY94" fmla="*/ 554188 h 636153"/>
              <a:gd name="connsiteX95" fmla="*/ 516876 w 1688257"/>
              <a:gd name="connsiteY95" fmla="*/ 539508 h 636153"/>
              <a:gd name="connsiteX96" fmla="*/ 514429 w 1688257"/>
              <a:gd name="connsiteY96" fmla="*/ 541954 h 636153"/>
              <a:gd name="connsiteX97" fmla="*/ 516876 w 1688257"/>
              <a:gd name="connsiteY97" fmla="*/ 544401 h 636153"/>
              <a:gd name="connsiteX98" fmla="*/ 519323 w 1688257"/>
              <a:gd name="connsiteY98" fmla="*/ 541954 h 636153"/>
              <a:gd name="connsiteX99" fmla="*/ 516876 w 1688257"/>
              <a:gd name="connsiteY99" fmla="*/ 539508 h 636153"/>
              <a:gd name="connsiteX100" fmla="*/ 529110 w 1688257"/>
              <a:gd name="connsiteY100" fmla="*/ 524827 h 636153"/>
              <a:gd name="connsiteX101" fmla="*/ 524216 w 1688257"/>
              <a:gd name="connsiteY101" fmla="*/ 529721 h 636153"/>
              <a:gd name="connsiteX102" fmla="*/ 529110 w 1688257"/>
              <a:gd name="connsiteY102" fmla="*/ 534614 h 636153"/>
              <a:gd name="connsiteX103" fmla="*/ 534003 w 1688257"/>
              <a:gd name="connsiteY103" fmla="*/ 529721 h 636153"/>
              <a:gd name="connsiteX104" fmla="*/ 529110 w 1688257"/>
              <a:gd name="connsiteY104" fmla="*/ 524827 h 636153"/>
              <a:gd name="connsiteX105" fmla="*/ 526663 w 1688257"/>
              <a:gd name="connsiteY105" fmla="*/ 554188 h 636153"/>
              <a:gd name="connsiteX106" fmla="*/ 526663 w 1688257"/>
              <a:gd name="connsiteY106" fmla="*/ 554188 h 636153"/>
              <a:gd name="connsiteX107" fmla="*/ 526663 w 1688257"/>
              <a:gd name="connsiteY107" fmla="*/ 554188 h 636153"/>
              <a:gd name="connsiteX108" fmla="*/ 526663 w 1688257"/>
              <a:gd name="connsiteY108" fmla="*/ 554188 h 636153"/>
              <a:gd name="connsiteX109" fmla="*/ 526663 w 1688257"/>
              <a:gd name="connsiteY109" fmla="*/ 554188 h 636153"/>
              <a:gd name="connsiteX110" fmla="*/ 502195 w 1688257"/>
              <a:gd name="connsiteY110" fmla="*/ 554188 h 636153"/>
              <a:gd name="connsiteX111" fmla="*/ 502195 w 1688257"/>
              <a:gd name="connsiteY111" fmla="*/ 554188 h 636153"/>
              <a:gd name="connsiteX112" fmla="*/ 504642 w 1688257"/>
              <a:gd name="connsiteY112" fmla="*/ 554188 h 636153"/>
              <a:gd name="connsiteX113" fmla="*/ 502195 w 1688257"/>
              <a:gd name="connsiteY113" fmla="*/ 554188 h 636153"/>
              <a:gd name="connsiteX114" fmla="*/ 502195 w 1688257"/>
              <a:gd name="connsiteY114" fmla="*/ 554188 h 636153"/>
              <a:gd name="connsiteX115" fmla="*/ 516876 w 1688257"/>
              <a:gd name="connsiteY115" fmla="*/ 510147 h 636153"/>
              <a:gd name="connsiteX116" fmla="*/ 509536 w 1688257"/>
              <a:gd name="connsiteY116" fmla="*/ 517487 h 636153"/>
              <a:gd name="connsiteX117" fmla="*/ 516876 w 1688257"/>
              <a:gd name="connsiteY117" fmla="*/ 524827 h 636153"/>
              <a:gd name="connsiteX118" fmla="*/ 524216 w 1688257"/>
              <a:gd name="connsiteY118" fmla="*/ 517487 h 636153"/>
              <a:gd name="connsiteX119" fmla="*/ 516876 w 1688257"/>
              <a:gd name="connsiteY119" fmla="*/ 510147 h 636153"/>
              <a:gd name="connsiteX120" fmla="*/ 504642 w 1688257"/>
              <a:gd name="connsiteY120" fmla="*/ 524827 h 636153"/>
              <a:gd name="connsiteX121" fmla="*/ 499749 w 1688257"/>
              <a:gd name="connsiteY121" fmla="*/ 529721 h 636153"/>
              <a:gd name="connsiteX122" fmla="*/ 504642 w 1688257"/>
              <a:gd name="connsiteY122" fmla="*/ 534614 h 636153"/>
              <a:gd name="connsiteX123" fmla="*/ 509536 w 1688257"/>
              <a:gd name="connsiteY123" fmla="*/ 529721 h 636153"/>
              <a:gd name="connsiteX124" fmla="*/ 504642 w 1688257"/>
              <a:gd name="connsiteY124" fmla="*/ 524827 h 636153"/>
              <a:gd name="connsiteX125" fmla="*/ 541343 w 1688257"/>
              <a:gd name="connsiteY125" fmla="*/ 539508 h 636153"/>
              <a:gd name="connsiteX126" fmla="*/ 538897 w 1688257"/>
              <a:gd name="connsiteY126" fmla="*/ 541954 h 636153"/>
              <a:gd name="connsiteX127" fmla="*/ 541343 w 1688257"/>
              <a:gd name="connsiteY127" fmla="*/ 544401 h 636153"/>
              <a:gd name="connsiteX128" fmla="*/ 543790 w 1688257"/>
              <a:gd name="connsiteY128" fmla="*/ 541954 h 636153"/>
              <a:gd name="connsiteX129" fmla="*/ 541343 w 1688257"/>
              <a:gd name="connsiteY129" fmla="*/ 539508 h 636153"/>
              <a:gd name="connsiteX130" fmla="*/ 675915 w 1688257"/>
              <a:gd name="connsiteY130" fmla="*/ 500360 h 636153"/>
              <a:gd name="connsiteX131" fmla="*/ 671021 w 1688257"/>
              <a:gd name="connsiteY131" fmla="*/ 505253 h 636153"/>
              <a:gd name="connsiteX132" fmla="*/ 675915 w 1688257"/>
              <a:gd name="connsiteY132" fmla="*/ 510147 h 636153"/>
              <a:gd name="connsiteX133" fmla="*/ 680808 w 1688257"/>
              <a:gd name="connsiteY133" fmla="*/ 505253 h 636153"/>
              <a:gd name="connsiteX134" fmla="*/ 675915 w 1688257"/>
              <a:gd name="connsiteY134" fmla="*/ 500360 h 636153"/>
              <a:gd name="connsiteX135" fmla="*/ 739530 w 1688257"/>
              <a:gd name="connsiteY135" fmla="*/ 488126 h 636153"/>
              <a:gd name="connsiteX136" fmla="*/ 734637 w 1688257"/>
              <a:gd name="connsiteY136" fmla="*/ 493019 h 636153"/>
              <a:gd name="connsiteX137" fmla="*/ 739530 w 1688257"/>
              <a:gd name="connsiteY137" fmla="*/ 497913 h 636153"/>
              <a:gd name="connsiteX138" fmla="*/ 744424 w 1688257"/>
              <a:gd name="connsiteY138" fmla="*/ 493019 h 636153"/>
              <a:gd name="connsiteX139" fmla="*/ 739530 w 1688257"/>
              <a:gd name="connsiteY139" fmla="*/ 488126 h 636153"/>
              <a:gd name="connsiteX140" fmla="*/ 751764 w 1688257"/>
              <a:gd name="connsiteY140" fmla="*/ 502806 h 636153"/>
              <a:gd name="connsiteX141" fmla="*/ 749317 w 1688257"/>
              <a:gd name="connsiteY141" fmla="*/ 505253 h 636153"/>
              <a:gd name="connsiteX142" fmla="*/ 751764 w 1688257"/>
              <a:gd name="connsiteY142" fmla="*/ 507700 h 636153"/>
              <a:gd name="connsiteX143" fmla="*/ 754211 w 1688257"/>
              <a:gd name="connsiteY143" fmla="*/ 505253 h 636153"/>
              <a:gd name="connsiteX144" fmla="*/ 751764 w 1688257"/>
              <a:gd name="connsiteY144" fmla="*/ 502806 h 636153"/>
              <a:gd name="connsiteX145" fmla="*/ 727296 w 1688257"/>
              <a:gd name="connsiteY145" fmla="*/ 502806 h 636153"/>
              <a:gd name="connsiteX146" fmla="*/ 724850 w 1688257"/>
              <a:gd name="connsiteY146" fmla="*/ 507700 h 636153"/>
              <a:gd name="connsiteX147" fmla="*/ 727296 w 1688257"/>
              <a:gd name="connsiteY147" fmla="*/ 510147 h 636153"/>
              <a:gd name="connsiteX148" fmla="*/ 729743 w 1688257"/>
              <a:gd name="connsiteY148" fmla="*/ 505253 h 636153"/>
              <a:gd name="connsiteX149" fmla="*/ 727296 w 1688257"/>
              <a:gd name="connsiteY149" fmla="*/ 502806 h 636153"/>
              <a:gd name="connsiteX150" fmla="*/ 751764 w 1688257"/>
              <a:gd name="connsiteY150" fmla="*/ 473445 h 636153"/>
              <a:gd name="connsiteX151" fmla="*/ 744424 w 1688257"/>
              <a:gd name="connsiteY151" fmla="*/ 480786 h 636153"/>
              <a:gd name="connsiteX152" fmla="*/ 751764 w 1688257"/>
              <a:gd name="connsiteY152" fmla="*/ 488126 h 636153"/>
              <a:gd name="connsiteX153" fmla="*/ 759104 w 1688257"/>
              <a:gd name="connsiteY153" fmla="*/ 480786 h 636153"/>
              <a:gd name="connsiteX154" fmla="*/ 751764 w 1688257"/>
              <a:gd name="connsiteY154" fmla="*/ 473445 h 636153"/>
              <a:gd name="connsiteX155" fmla="*/ 727296 w 1688257"/>
              <a:gd name="connsiteY155" fmla="*/ 473445 h 636153"/>
              <a:gd name="connsiteX156" fmla="*/ 719956 w 1688257"/>
              <a:gd name="connsiteY156" fmla="*/ 480786 h 636153"/>
              <a:gd name="connsiteX157" fmla="*/ 727296 w 1688257"/>
              <a:gd name="connsiteY157" fmla="*/ 488126 h 636153"/>
              <a:gd name="connsiteX158" fmla="*/ 734637 w 1688257"/>
              <a:gd name="connsiteY158" fmla="*/ 480786 h 636153"/>
              <a:gd name="connsiteX159" fmla="*/ 727296 w 1688257"/>
              <a:gd name="connsiteY159" fmla="*/ 473445 h 636153"/>
              <a:gd name="connsiteX160" fmla="*/ 737083 w 1688257"/>
              <a:gd name="connsiteY160" fmla="*/ 517487 h 636153"/>
              <a:gd name="connsiteX161" fmla="*/ 737083 w 1688257"/>
              <a:gd name="connsiteY161" fmla="*/ 517487 h 636153"/>
              <a:gd name="connsiteX162" fmla="*/ 737083 w 1688257"/>
              <a:gd name="connsiteY162" fmla="*/ 517487 h 636153"/>
              <a:gd name="connsiteX163" fmla="*/ 737083 w 1688257"/>
              <a:gd name="connsiteY163" fmla="*/ 517487 h 636153"/>
              <a:gd name="connsiteX164" fmla="*/ 737083 w 1688257"/>
              <a:gd name="connsiteY164" fmla="*/ 517487 h 636153"/>
              <a:gd name="connsiteX165" fmla="*/ 800699 w 1688257"/>
              <a:gd name="connsiteY165" fmla="*/ 505253 h 636153"/>
              <a:gd name="connsiteX166" fmla="*/ 800699 w 1688257"/>
              <a:gd name="connsiteY166" fmla="*/ 505253 h 636153"/>
              <a:gd name="connsiteX167" fmla="*/ 800699 w 1688257"/>
              <a:gd name="connsiteY167" fmla="*/ 505253 h 636153"/>
              <a:gd name="connsiteX168" fmla="*/ 800699 w 1688257"/>
              <a:gd name="connsiteY168" fmla="*/ 505253 h 636153"/>
              <a:gd name="connsiteX169" fmla="*/ 800699 w 1688257"/>
              <a:gd name="connsiteY169" fmla="*/ 505253 h 636153"/>
              <a:gd name="connsiteX170" fmla="*/ 788465 w 1688257"/>
              <a:gd name="connsiteY170" fmla="*/ 461212 h 636153"/>
              <a:gd name="connsiteX171" fmla="*/ 781125 w 1688257"/>
              <a:gd name="connsiteY171" fmla="*/ 468552 h 636153"/>
              <a:gd name="connsiteX172" fmla="*/ 788465 w 1688257"/>
              <a:gd name="connsiteY172" fmla="*/ 475892 h 636153"/>
              <a:gd name="connsiteX173" fmla="*/ 795805 w 1688257"/>
              <a:gd name="connsiteY173" fmla="*/ 468552 h 636153"/>
              <a:gd name="connsiteX174" fmla="*/ 788465 w 1688257"/>
              <a:gd name="connsiteY174" fmla="*/ 461212 h 636153"/>
              <a:gd name="connsiteX175" fmla="*/ 715063 w 1688257"/>
              <a:gd name="connsiteY175" fmla="*/ 488126 h 636153"/>
              <a:gd name="connsiteX176" fmla="*/ 710169 w 1688257"/>
              <a:gd name="connsiteY176" fmla="*/ 493019 h 636153"/>
              <a:gd name="connsiteX177" fmla="*/ 715063 w 1688257"/>
              <a:gd name="connsiteY177" fmla="*/ 497913 h 636153"/>
              <a:gd name="connsiteX178" fmla="*/ 719956 w 1688257"/>
              <a:gd name="connsiteY178" fmla="*/ 493019 h 636153"/>
              <a:gd name="connsiteX179" fmla="*/ 715063 w 1688257"/>
              <a:gd name="connsiteY179" fmla="*/ 488126 h 636153"/>
              <a:gd name="connsiteX180" fmla="*/ 788465 w 1688257"/>
              <a:gd name="connsiteY180" fmla="*/ 490573 h 636153"/>
              <a:gd name="connsiteX181" fmla="*/ 783572 w 1688257"/>
              <a:gd name="connsiteY181" fmla="*/ 495466 h 636153"/>
              <a:gd name="connsiteX182" fmla="*/ 788465 w 1688257"/>
              <a:gd name="connsiteY182" fmla="*/ 500360 h 636153"/>
              <a:gd name="connsiteX183" fmla="*/ 793359 w 1688257"/>
              <a:gd name="connsiteY183" fmla="*/ 495466 h 636153"/>
              <a:gd name="connsiteX184" fmla="*/ 788465 w 1688257"/>
              <a:gd name="connsiteY184" fmla="*/ 490573 h 636153"/>
              <a:gd name="connsiteX185" fmla="*/ 763998 w 1688257"/>
              <a:gd name="connsiteY185" fmla="*/ 488126 h 636153"/>
              <a:gd name="connsiteX186" fmla="*/ 759104 w 1688257"/>
              <a:gd name="connsiteY186" fmla="*/ 493019 h 636153"/>
              <a:gd name="connsiteX187" fmla="*/ 763998 w 1688257"/>
              <a:gd name="connsiteY187" fmla="*/ 497913 h 636153"/>
              <a:gd name="connsiteX188" fmla="*/ 768891 w 1688257"/>
              <a:gd name="connsiteY188" fmla="*/ 493019 h 636153"/>
              <a:gd name="connsiteX189" fmla="*/ 763998 w 1688257"/>
              <a:gd name="connsiteY189" fmla="*/ 488126 h 636153"/>
              <a:gd name="connsiteX190" fmla="*/ 776231 w 1688257"/>
              <a:gd name="connsiteY190" fmla="*/ 502806 h 636153"/>
              <a:gd name="connsiteX191" fmla="*/ 776231 w 1688257"/>
              <a:gd name="connsiteY191" fmla="*/ 502806 h 636153"/>
              <a:gd name="connsiteX192" fmla="*/ 776231 w 1688257"/>
              <a:gd name="connsiteY192" fmla="*/ 507700 h 636153"/>
              <a:gd name="connsiteX193" fmla="*/ 776231 w 1688257"/>
              <a:gd name="connsiteY193" fmla="*/ 502806 h 636153"/>
              <a:gd name="connsiteX194" fmla="*/ 776231 w 1688257"/>
              <a:gd name="connsiteY194" fmla="*/ 502806 h 636153"/>
              <a:gd name="connsiteX195" fmla="*/ 776231 w 1688257"/>
              <a:gd name="connsiteY195" fmla="*/ 473445 h 636153"/>
              <a:gd name="connsiteX196" fmla="*/ 771338 w 1688257"/>
              <a:gd name="connsiteY196" fmla="*/ 480786 h 636153"/>
              <a:gd name="connsiteX197" fmla="*/ 778678 w 1688257"/>
              <a:gd name="connsiteY197" fmla="*/ 485679 h 636153"/>
              <a:gd name="connsiteX198" fmla="*/ 786018 w 1688257"/>
              <a:gd name="connsiteY198" fmla="*/ 478339 h 636153"/>
              <a:gd name="connsiteX199" fmla="*/ 776231 w 1688257"/>
              <a:gd name="connsiteY199" fmla="*/ 473445 h 636153"/>
              <a:gd name="connsiteX200" fmla="*/ 663681 w 1688257"/>
              <a:gd name="connsiteY200" fmla="*/ 515040 h 636153"/>
              <a:gd name="connsiteX201" fmla="*/ 661234 w 1688257"/>
              <a:gd name="connsiteY201" fmla="*/ 517487 h 636153"/>
              <a:gd name="connsiteX202" fmla="*/ 663681 w 1688257"/>
              <a:gd name="connsiteY202" fmla="*/ 519934 h 636153"/>
              <a:gd name="connsiteX203" fmla="*/ 666128 w 1688257"/>
              <a:gd name="connsiteY203" fmla="*/ 517487 h 636153"/>
              <a:gd name="connsiteX204" fmla="*/ 663681 w 1688257"/>
              <a:gd name="connsiteY204" fmla="*/ 515040 h 636153"/>
              <a:gd name="connsiteX205" fmla="*/ 651447 w 1688257"/>
              <a:gd name="connsiteY205" fmla="*/ 529721 h 636153"/>
              <a:gd name="connsiteX206" fmla="*/ 651447 w 1688257"/>
              <a:gd name="connsiteY206" fmla="*/ 529721 h 636153"/>
              <a:gd name="connsiteX207" fmla="*/ 653894 w 1688257"/>
              <a:gd name="connsiteY207" fmla="*/ 529721 h 636153"/>
              <a:gd name="connsiteX208" fmla="*/ 651447 w 1688257"/>
              <a:gd name="connsiteY208" fmla="*/ 529721 h 636153"/>
              <a:gd name="connsiteX209" fmla="*/ 651447 w 1688257"/>
              <a:gd name="connsiteY209" fmla="*/ 529721 h 636153"/>
              <a:gd name="connsiteX210" fmla="*/ 651447 w 1688257"/>
              <a:gd name="connsiteY210" fmla="*/ 500360 h 636153"/>
              <a:gd name="connsiteX211" fmla="*/ 646554 w 1688257"/>
              <a:gd name="connsiteY211" fmla="*/ 505253 h 636153"/>
              <a:gd name="connsiteX212" fmla="*/ 651447 w 1688257"/>
              <a:gd name="connsiteY212" fmla="*/ 510147 h 636153"/>
              <a:gd name="connsiteX213" fmla="*/ 656341 w 1688257"/>
              <a:gd name="connsiteY213" fmla="*/ 505253 h 636153"/>
              <a:gd name="connsiteX214" fmla="*/ 651447 w 1688257"/>
              <a:gd name="connsiteY214" fmla="*/ 500360 h 636153"/>
              <a:gd name="connsiteX215" fmla="*/ 639213 w 1688257"/>
              <a:gd name="connsiteY215" fmla="*/ 515040 h 636153"/>
              <a:gd name="connsiteX216" fmla="*/ 634320 w 1688257"/>
              <a:gd name="connsiteY216" fmla="*/ 519934 h 636153"/>
              <a:gd name="connsiteX217" fmla="*/ 639213 w 1688257"/>
              <a:gd name="connsiteY217" fmla="*/ 524827 h 636153"/>
              <a:gd name="connsiteX218" fmla="*/ 641660 w 1688257"/>
              <a:gd name="connsiteY218" fmla="*/ 519934 h 636153"/>
              <a:gd name="connsiteX219" fmla="*/ 639213 w 1688257"/>
              <a:gd name="connsiteY219" fmla="*/ 515040 h 636153"/>
              <a:gd name="connsiteX220" fmla="*/ 626980 w 1688257"/>
              <a:gd name="connsiteY220" fmla="*/ 500360 h 636153"/>
              <a:gd name="connsiteX221" fmla="*/ 622086 w 1688257"/>
              <a:gd name="connsiteY221" fmla="*/ 507700 h 636153"/>
              <a:gd name="connsiteX222" fmla="*/ 629426 w 1688257"/>
              <a:gd name="connsiteY222" fmla="*/ 512593 h 636153"/>
              <a:gd name="connsiteX223" fmla="*/ 634320 w 1688257"/>
              <a:gd name="connsiteY223" fmla="*/ 505253 h 636153"/>
              <a:gd name="connsiteX224" fmla="*/ 626980 w 1688257"/>
              <a:gd name="connsiteY224" fmla="*/ 500360 h 636153"/>
              <a:gd name="connsiteX225" fmla="*/ 626980 w 1688257"/>
              <a:gd name="connsiteY225" fmla="*/ 527274 h 636153"/>
              <a:gd name="connsiteX226" fmla="*/ 626980 w 1688257"/>
              <a:gd name="connsiteY226" fmla="*/ 527274 h 636153"/>
              <a:gd name="connsiteX227" fmla="*/ 626980 w 1688257"/>
              <a:gd name="connsiteY227" fmla="*/ 532167 h 636153"/>
              <a:gd name="connsiteX228" fmla="*/ 626980 w 1688257"/>
              <a:gd name="connsiteY228" fmla="*/ 527274 h 636153"/>
              <a:gd name="connsiteX229" fmla="*/ 626980 w 1688257"/>
              <a:gd name="connsiteY229" fmla="*/ 527274 h 636153"/>
              <a:gd name="connsiteX230" fmla="*/ 639213 w 1688257"/>
              <a:gd name="connsiteY230" fmla="*/ 485679 h 636153"/>
              <a:gd name="connsiteX231" fmla="*/ 631873 w 1688257"/>
              <a:gd name="connsiteY231" fmla="*/ 493019 h 636153"/>
              <a:gd name="connsiteX232" fmla="*/ 639213 w 1688257"/>
              <a:gd name="connsiteY232" fmla="*/ 500360 h 636153"/>
              <a:gd name="connsiteX233" fmla="*/ 646554 w 1688257"/>
              <a:gd name="connsiteY233" fmla="*/ 493019 h 636153"/>
              <a:gd name="connsiteX234" fmla="*/ 639213 w 1688257"/>
              <a:gd name="connsiteY234" fmla="*/ 485679 h 636153"/>
              <a:gd name="connsiteX235" fmla="*/ 702829 w 1688257"/>
              <a:gd name="connsiteY235" fmla="*/ 473445 h 636153"/>
              <a:gd name="connsiteX236" fmla="*/ 695489 w 1688257"/>
              <a:gd name="connsiteY236" fmla="*/ 480786 h 636153"/>
              <a:gd name="connsiteX237" fmla="*/ 702829 w 1688257"/>
              <a:gd name="connsiteY237" fmla="*/ 488126 h 636153"/>
              <a:gd name="connsiteX238" fmla="*/ 710169 w 1688257"/>
              <a:gd name="connsiteY238" fmla="*/ 480786 h 636153"/>
              <a:gd name="connsiteX239" fmla="*/ 702829 w 1688257"/>
              <a:gd name="connsiteY239" fmla="*/ 473445 h 636153"/>
              <a:gd name="connsiteX240" fmla="*/ 715063 w 1688257"/>
              <a:gd name="connsiteY240" fmla="*/ 517487 h 636153"/>
              <a:gd name="connsiteX241" fmla="*/ 715063 w 1688257"/>
              <a:gd name="connsiteY241" fmla="*/ 517487 h 636153"/>
              <a:gd name="connsiteX242" fmla="*/ 715063 w 1688257"/>
              <a:gd name="connsiteY242" fmla="*/ 522380 h 636153"/>
              <a:gd name="connsiteX243" fmla="*/ 715063 w 1688257"/>
              <a:gd name="connsiteY243" fmla="*/ 517487 h 636153"/>
              <a:gd name="connsiteX244" fmla="*/ 715063 w 1688257"/>
              <a:gd name="connsiteY244" fmla="*/ 517487 h 636153"/>
              <a:gd name="connsiteX245" fmla="*/ 663681 w 1688257"/>
              <a:gd name="connsiteY245" fmla="*/ 485679 h 636153"/>
              <a:gd name="connsiteX246" fmla="*/ 656341 w 1688257"/>
              <a:gd name="connsiteY246" fmla="*/ 493019 h 636153"/>
              <a:gd name="connsiteX247" fmla="*/ 663681 w 1688257"/>
              <a:gd name="connsiteY247" fmla="*/ 500360 h 636153"/>
              <a:gd name="connsiteX248" fmla="*/ 671021 w 1688257"/>
              <a:gd name="connsiteY248" fmla="*/ 493019 h 636153"/>
              <a:gd name="connsiteX249" fmla="*/ 663681 w 1688257"/>
              <a:gd name="connsiteY249" fmla="*/ 485679 h 636153"/>
              <a:gd name="connsiteX250" fmla="*/ 702829 w 1688257"/>
              <a:gd name="connsiteY250" fmla="*/ 500360 h 636153"/>
              <a:gd name="connsiteX251" fmla="*/ 697935 w 1688257"/>
              <a:gd name="connsiteY251" fmla="*/ 505253 h 636153"/>
              <a:gd name="connsiteX252" fmla="*/ 702829 w 1688257"/>
              <a:gd name="connsiteY252" fmla="*/ 510147 h 636153"/>
              <a:gd name="connsiteX253" fmla="*/ 707722 w 1688257"/>
              <a:gd name="connsiteY253" fmla="*/ 505253 h 636153"/>
              <a:gd name="connsiteX254" fmla="*/ 702829 w 1688257"/>
              <a:gd name="connsiteY254" fmla="*/ 500360 h 636153"/>
              <a:gd name="connsiteX255" fmla="*/ 453260 w 1688257"/>
              <a:gd name="connsiteY255" fmla="*/ 524827 h 636153"/>
              <a:gd name="connsiteX256" fmla="*/ 445920 w 1688257"/>
              <a:gd name="connsiteY256" fmla="*/ 532167 h 636153"/>
              <a:gd name="connsiteX257" fmla="*/ 453260 w 1688257"/>
              <a:gd name="connsiteY257" fmla="*/ 539508 h 636153"/>
              <a:gd name="connsiteX258" fmla="*/ 460601 w 1688257"/>
              <a:gd name="connsiteY258" fmla="*/ 532167 h 636153"/>
              <a:gd name="connsiteX259" fmla="*/ 453260 w 1688257"/>
              <a:gd name="connsiteY259" fmla="*/ 524827 h 636153"/>
              <a:gd name="connsiteX260" fmla="*/ 690595 w 1688257"/>
              <a:gd name="connsiteY260" fmla="*/ 485679 h 636153"/>
              <a:gd name="connsiteX261" fmla="*/ 683255 w 1688257"/>
              <a:gd name="connsiteY261" fmla="*/ 493019 h 636153"/>
              <a:gd name="connsiteX262" fmla="*/ 690595 w 1688257"/>
              <a:gd name="connsiteY262" fmla="*/ 500360 h 636153"/>
              <a:gd name="connsiteX263" fmla="*/ 697935 w 1688257"/>
              <a:gd name="connsiteY263" fmla="*/ 493019 h 636153"/>
              <a:gd name="connsiteX264" fmla="*/ 690595 w 1688257"/>
              <a:gd name="connsiteY264" fmla="*/ 485679 h 636153"/>
              <a:gd name="connsiteX265" fmla="*/ 690595 w 1688257"/>
              <a:gd name="connsiteY265" fmla="*/ 515040 h 636153"/>
              <a:gd name="connsiteX266" fmla="*/ 690595 w 1688257"/>
              <a:gd name="connsiteY266" fmla="*/ 515040 h 636153"/>
              <a:gd name="connsiteX267" fmla="*/ 690595 w 1688257"/>
              <a:gd name="connsiteY267" fmla="*/ 519934 h 636153"/>
              <a:gd name="connsiteX268" fmla="*/ 690595 w 1688257"/>
              <a:gd name="connsiteY268" fmla="*/ 515040 h 636153"/>
              <a:gd name="connsiteX269" fmla="*/ 690595 w 1688257"/>
              <a:gd name="connsiteY269" fmla="*/ 515040 h 636153"/>
              <a:gd name="connsiteX270" fmla="*/ 267307 w 1688257"/>
              <a:gd name="connsiteY270" fmla="*/ 561528 h 636153"/>
              <a:gd name="connsiteX271" fmla="*/ 262414 w 1688257"/>
              <a:gd name="connsiteY271" fmla="*/ 566422 h 636153"/>
              <a:gd name="connsiteX272" fmla="*/ 267307 w 1688257"/>
              <a:gd name="connsiteY272" fmla="*/ 571315 h 636153"/>
              <a:gd name="connsiteX273" fmla="*/ 272201 w 1688257"/>
              <a:gd name="connsiteY273" fmla="*/ 566422 h 636153"/>
              <a:gd name="connsiteX274" fmla="*/ 267307 w 1688257"/>
              <a:gd name="connsiteY274" fmla="*/ 561528 h 636153"/>
              <a:gd name="connsiteX275" fmla="*/ 242840 w 1688257"/>
              <a:gd name="connsiteY275" fmla="*/ 590889 h 636153"/>
              <a:gd name="connsiteX276" fmla="*/ 240393 w 1688257"/>
              <a:gd name="connsiteY276" fmla="*/ 593336 h 636153"/>
              <a:gd name="connsiteX277" fmla="*/ 242840 w 1688257"/>
              <a:gd name="connsiteY277" fmla="*/ 595783 h 636153"/>
              <a:gd name="connsiteX278" fmla="*/ 245287 w 1688257"/>
              <a:gd name="connsiteY278" fmla="*/ 593336 h 636153"/>
              <a:gd name="connsiteX279" fmla="*/ 242840 w 1688257"/>
              <a:gd name="connsiteY279" fmla="*/ 590889 h 636153"/>
              <a:gd name="connsiteX280" fmla="*/ 230606 w 1688257"/>
              <a:gd name="connsiteY280" fmla="*/ 546848 h 636153"/>
              <a:gd name="connsiteX281" fmla="*/ 223266 w 1688257"/>
              <a:gd name="connsiteY281" fmla="*/ 554188 h 636153"/>
              <a:gd name="connsiteX282" fmla="*/ 230606 w 1688257"/>
              <a:gd name="connsiteY282" fmla="*/ 561528 h 636153"/>
              <a:gd name="connsiteX283" fmla="*/ 237946 w 1688257"/>
              <a:gd name="connsiteY283" fmla="*/ 554188 h 636153"/>
              <a:gd name="connsiteX284" fmla="*/ 230606 w 1688257"/>
              <a:gd name="connsiteY284" fmla="*/ 546848 h 636153"/>
              <a:gd name="connsiteX285" fmla="*/ 230606 w 1688257"/>
              <a:gd name="connsiteY285" fmla="*/ 576209 h 636153"/>
              <a:gd name="connsiteX286" fmla="*/ 225713 w 1688257"/>
              <a:gd name="connsiteY286" fmla="*/ 581102 h 636153"/>
              <a:gd name="connsiteX287" fmla="*/ 230606 w 1688257"/>
              <a:gd name="connsiteY287" fmla="*/ 585996 h 636153"/>
              <a:gd name="connsiteX288" fmla="*/ 235500 w 1688257"/>
              <a:gd name="connsiteY288" fmla="*/ 581102 h 636153"/>
              <a:gd name="connsiteX289" fmla="*/ 230606 w 1688257"/>
              <a:gd name="connsiteY289" fmla="*/ 576209 h 636153"/>
              <a:gd name="connsiteX290" fmla="*/ 230606 w 1688257"/>
              <a:gd name="connsiteY290" fmla="*/ 605570 h 636153"/>
              <a:gd name="connsiteX291" fmla="*/ 230606 w 1688257"/>
              <a:gd name="connsiteY291" fmla="*/ 605570 h 636153"/>
              <a:gd name="connsiteX292" fmla="*/ 230606 w 1688257"/>
              <a:gd name="connsiteY292" fmla="*/ 605570 h 636153"/>
              <a:gd name="connsiteX293" fmla="*/ 230606 w 1688257"/>
              <a:gd name="connsiteY293" fmla="*/ 605570 h 636153"/>
              <a:gd name="connsiteX294" fmla="*/ 230606 w 1688257"/>
              <a:gd name="connsiteY294" fmla="*/ 605570 h 636153"/>
              <a:gd name="connsiteX295" fmla="*/ 242840 w 1688257"/>
              <a:gd name="connsiteY295" fmla="*/ 561528 h 636153"/>
              <a:gd name="connsiteX296" fmla="*/ 237946 w 1688257"/>
              <a:gd name="connsiteY296" fmla="*/ 568868 h 636153"/>
              <a:gd name="connsiteX297" fmla="*/ 242840 w 1688257"/>
              <a:gd name="connsiteY297" fmla="*/ 573762 h 636153"/>
              <a:gd name="connsiteX298" fmla="*/ 247733 w 1688257"/>
              <a:gd name="connsiteY298" fmla="*/ 566422 h 636153"/>
              <a:gd name="connsiteX299" fmla="*/ 242840 w 1688257"/>
              <a:gd name="connsiteY299" fmla="*/ 561528 h 636153"/>
              <a:gd name="connsiteX300" fmla="*/ 267307 w 1688257"/>
              <a:gd name="connsiteY300" fmla="*/ 590889 h 636153"/>
              <a:gd name="connsiteX301" fmla="*/ 267307 w 1688257"/>
              <a:gd name="connsiteY301" fmla="*/ 590889 h 636153"/>
              <a:gd name="connsiteX302" fmla="*/ 267307 w 1688257"/>
              <a:gd name="connsiteY302" fmla="*/ 593336 h 636153"/>
              <a:gd name="connsiteX303" fmla="*/ 267307 w 1688257"/>
              <a:gd name="connsiteY303" fmla="*/ 590889 h 636153"/>
              <a:gd name="connsiteX304" fmla="*/ 267307 w 1688257"/>
              <a:gd name="connsiteY304" fmla="*/ 590889 h 636153"/>
              <a:gd name="connsiteX305" fmla="*/ 255074 w 1688257"/>
              <a:gd name="connsiteY305" fmla="*/ 576209 h 636153"/>
              <a:gd name="connsiteX306" fmla="*/ 250180 w 1688257"/>
              <a:gd name="connsiteY306" fmla="*/ 581102 h 636153"/>
              <a:gd name="connsiteX307" fmla="*/ 255074 w 1688257"/>
              <a:gd name="connsiteY307" fmla="*/ 585996 h 636153"/>
              <a:gd name="connsiteX308" fmla="*/ 259967 w 1688257"/>
              <a:gd name="connsiteY308" fmla="*/ 581102 h 636153"/>
              <a:gd name="connsiteX309" fmla="*/ 255074 w 1688257"/>
              <a:gd name="connsiteY309" fmla="*/ 576209 h 636153"/>
              <a:gd name="connsiteX310" fmla="*/ 279541 w 1688257"/>
              <a:gd name="connsiteY310" fmla="*/ 576209 h 636153"/>
              <a:gd name="connsiteX311" fmla="*/ 277094 w 1688257"/>
              <a:gd name="connsiteY311" fmla="*/ 578656 h 636153"/>
              <a:gd name="connsiteX312" fmla="*/ 279541 w 1688257"/>
              <a:gd name="connsiteY312" fmla="*/ 581102 h 636153"/>
              <a:gd name="connsiteX313" fmla="*/ 281988 w 1688257"/>
              <a:gd name="connsiteY313" fmla="*/ 578656 h 636153"/>
              <a:gd name="connsiteX314" fmla="*/ 279541 w 1688257"/>
              <a:gd name="connsiteY314" fmla="*/ 576209 h 636153"/>
              <a:gd name="connsiteX315" fmla="*/ 279541 w 1688257"/>
              <a:gd name="connsiteY315" fmla="*/ 549295 h 636153"/>
              <a:gd name="connsiteX316" fmla="*/ 272201 w 1688257"/>
              <a:gd name="connsiteY316" fmla="*/ 556635 h 636153"/>
              <a:gd name="connsiteX317" fmla="*/ 279541 w 1688257"/>
              <a:gd name="connsiteY317" fmla="*/ 563975 h 636153"/>
              <a:gd name="connsiteX318" fmla="*/ 286881 w 1688257"/>
              <a:gd name="connsiteY318" fmla="*/ 556635 h 636153"/>
              <a:gd name="connsiteX319" fmla="*/ 279541 w 1688257"/>
              <a:gd name="connsiteY319" fmla="*/ 549295 h 636153"/>
              <a:gd name="connsiteX320" fmla="*/ 255074 w 1688257"/>
              <a:gd name="connsiteY320" fmla="*/ 546848 h 636153"/>
              <a:gd name="connsiteX321" fmla="*/ 247733 w 1688257"/>
              <a:gd name="connsiteY321" fmla="*/ 554188 h 636153"/>
              <a:gd name="connsiteX322" fmla="*/ 255074 w 1688257"/>
              <a:gd name="connsiteY322" fmla="*/ 561528 h 636153"/>
              <a:gd name="connsiteX323" fmla="*/ 262414 w 1688257"/>
              <a:gd name="connsiteY323" fmla="*/ 554188 h 636153"/>
              <a:gd name="connsiteX324" fmla="*/ 255074 w 1688257"/>
              <a:gd name="connsiteY324" fmla="*/ 546848 h 636153"/>
              <a:gd name="connsiteX325" fmla="*/ 218372 w 1688257"/>
              <a:gd name="connsiteY325" fmla="*/ 561528 h 636153"/>
              <a:gd name="connsiteX326" fmla="*/ 211032 w 1688257"/>
              <a:gd name="connsiteY326" fmla="*/ 568868 h 636153"/>
              <a:gd name="connsiteX327" fmla="*/ 218372 w 1688257"/>
              <a:gd name="connsiteY327" fmla="*/ 576209 h 636153"/>
              <a:gd name="connsiteX328" fmla="*/ 225713 w 1688257"/>
              <a:gd name="connsiteY328" fmla="*/ 568868 h 636153"/>
              <a:gd name="connsiteX329" fmla="*/ 218372 w 1688257"/>
              <a:gd name="connsiteY329" fmla="*/ 561528 h 636153"/>
              <a:gd name="connsiteX330" fmla="*/ 800699 w 1688257"/>
              <a:gd name="connsiteY330" fmla="*/ 475892 h 636153"/>
              <a:gd name="connsiteX331" fmla="*/ 795805 w 1688257"/>
              <a:gd name="connsiteY331" fmla="*/ 480786 h 636153"/>
              <a:gd name="connsiteX332" fmla="*/ 800699 w 1688257"/>
              <a:gd name="connsiteY332" fmla="*/ 485679 h 636153"/>
              <a:gd name="connsiteX333" fmla="*/ 805592 w 1688257"/>
              <a:gd name="connsiteY333" fmla="*/ 480786 h 636153"/>
              <a:gd name="connsiteX334" fmla="*/ 800699 w 1688257"/>
              <a:gd name="connsiteY334" fmla="*/ 475892 h 636153"/>
              <a:gd name="connsiteX335" fmla="*/ 218372 w 1688257"/>
              <a:gd name="connsiteY335" fmla="*/ 588442 h 636153"/>
              <a:gd name="connsiteX336" fmla="*/ 215926 w 1688257"/>
              <a:gd name="connsiteY336" fmla="*/ 590889 h 636153"/>
              <a:gd name="connsiteX337" fmla="*/ 218372 w 1688257"/>
              <a:gd name="connsiteY337" fmla="*/ 593336 h 636153"/>
              <a:gd name="connsiteX338" fmla="*/ 220819 w 1688257"/>
              <a:gd name="connsiteY338" fmla="*/ 590889 h 636153"/>
              <a:gd name="connsiteX339" fmla="*/ 218372 w 1688257"/>
              <a:gd name="connsiteY339" fmla="*/ 588442 h 636153"/>
              <a:gd name="connsiteX340" fmla="*/ 169437 w 1688257"/>
              <a:gd name="connsiteY340" fmla="*/ 588442 h 636153"/>
              <a:gd name="connsiteX341" fmla="*/ 164544 w 1688257"/>
              <a:gd name="connsiteY341" fmla="*/ 593336 h 636153"/>
              <a:gd name="connsiteX342" fmla="*/ 169437 w 1688257"/>
              <a:gd name="connsiteY342" fmla="*/ 598229 h 636153"/>
              <a:gd name="connsiteX343" fmla="*/ 174331 w 1688257"/>
              <a:gd name="connsiteY343" fmla="*/ 593336 h 636153"/>
              <a:gd name="connsiteX344" fmla="*/ 169437 w 1688257"/>
              <a:gd name="connsiteY344" fmla="*/ 588442 h 636153"/>
              <a:gd name="connsiteX345" fmla="*/ 169437 w 1688257"/>
              <a:gd name="connsiteY345" fmla="*/ 561528 h 636153"/>
              <a:gd name="connsiteX346" fmla="*/ 162097 w 1688257"/>
              <a:gd name="connsiteY346" fmla="*/ 568868 h 636153"/>
              <a:gd name="connsiteX347" fmla="*/ 169437 w 1688257"/>
              <a:gd name="connsiteY347" fmla="*/ 573762 h 636153"/>
              <a:gd name="connsiteX348" fmla="*/ 176778 w 1688257"/>
              <a:gd name="connsiteY348" fmla="*/ 566422 h 636153"/>
              <a:gd name="connsiteX349" fmla="*/ 169437 w 1688257"/>
              <a:gd name="connsiteY349" fmla="*/ 561528 h 636153"/>
              <a:gd name="connsiteX350" fmla="*/ 157204 w 1688257"/>
              <a:gd name="connsiteY350" fmla="*/ 573762 h 636153"/>
              <a:gd name="connsiteX351" fmla="*/ 152310 w 1688257"/>
              <a:gd name="connsiteY351" fmla="*/ 581102 h 636153"/>
              <a:gd name="connsiteX352" fmla="*/ 159650 w 1688257"/>
              <a:gd name="connsiteY352" fmla="*/ 588442 h 636153"/>
              <a:gd name="connsiteX353" fmla="*/ 166991 w 1688257"/>
              <a:gd name="connsiteY353" fmla="*/ 581102 h 636153"/>
              <a:gd name="connsiteX354" fmla="*/ 157204 w 1688257"/>
              <a:gd name="connsiteY354" fmla="*/ 573762 h 636153"/>
              <a:gd name="connsiteX355" fmla="*/ 144970 w 1688257"/>
              <a:gd name="connsiteY355" fmla="*/ 559082 h 636153"/>
              <a:gd name="connsiteX356" fmla="*/ 137630 w 1688257"/>
              <a:gd name="connsiteY356" fmla="*/ 566422 h 636153"/>
              <a:gd name="connsiteX357" fmla="*/ 144970 w 1688257"/>
              <a:gd name="connsiteY357" fmla="*/ 573762 h 636153"/>
              <a:gd name="connsiteX358" fmla="*/ 152310 w 1688257"/>
              <a:gd name="connsiteY358" fmla="*/ 566422 h 636153"/>
              <a:gd name="connsiteX359" fmla="*/ 144970 w 1688257"/>
              <a:gd name="connsiteY359" fmla="*/ 559082 h 636153"/>
              <a:gd name="connsiteX360" fmla="*/ 181671 w 1688257"/>
              <a:gd name="connsiteY360" fmla="*/ 603123 h 636153"/>
              <a:gd name="connsiteX361" fmla="*/ 181671 w 1688257"/>
              <a:gd name="connsiteY361" fmla="*/ 603123 h 636153"/>
              <a:gd name="connsiteX362" fmla="*/ 181671 w 1688257"/>
              <a:gd name="connsiteY362" fmla="*/ 608016 h 636153"/>
              <a:gd name="connsiteX363" fmla="*/ 181671 w 1688257"/>
              <a:gd name="connsiteY363" fmla="*/ 603123 h 636153"/>
              <a:gd name="connsiteX364" fmla="*/ 181671 w 1688257"/>
              <a:gd name="connsiteY364" fmla="*/ 603123 h 636153"/>
              <a:gd name="connsiteX365" fmla="*/ 157204 w 1688257"/>
              <a:gd name="connsiteY365" fmla="*/ 603123 h 636153"/>
              <a:gd name="connsiteX366" fmla="*/ 154757 w 1688257"/>
              <a:gd name="connsiteY366" fmla="*/ 605570 h 636153"/>
              <a:gd name="connsiteX367" fmla="*/ 157204 w 1688257"/>
              <a:gd name="connsiteY367" fmla="*/ 608016 h 636153"/>
              <a:gd name="connsiteX368" fmla="*/ 159650 w 1688257"/>
              <a:gd name="connsiteY368" fmla="*/ 605570 h 636153"/>
              <a:gd name="connsiteX369" fmla="*/ 157204 w 1688257"/>
              <a:gd name="connsiteY369" fmla="*/ 603123 h 636153"/>
              <a:gd name="connsiteX370" fmla="*/ 193905 w 1688257"/>
              <a:gd name="connsiteY370" fmla="*/ 588442 h 636153"/>
              <a:gd name="connsiteX371" fmla="*/ 189011 w 1688257"/>
              <a:gd name="connsiteY371" fmla="*/ 593336 h 636153"/>
              <a:gd name="connsiteX372" fmla="*/ 193905 w 1688257"/>
              <a:gd name="connsiteY372" fmla="*/ 598229 h 636153"/>
              <a:gd name="connsiteX373" fmla="*/ 198798 w 1688257"/>
              <a:gd name="connsiteY373" fmla="*/ 593336 h 636153"/>
              <a:gd name="connsiteX374" fmla="*/ 193905 w 1688257"/>
              <a:gd name="connsiteY374" fmla="*/ 588442 h 636153"/>
              <a:gd name="connsiteX375" fmla="*/ 181671 w 1688257"/>
              <a:gd name="connsiteY375" fmla="*/ 573762 h 636153"/>
              <a:gd name="connsiteX376" fmla="*/ 174331 w 1688257"/>
              <a:gd name="connsiteY376" fmla="*/ 578656 h 636153"/>
              <a:gd name="connsiteX377" fmla="*/ 179224 w 1688257"/>
              <a:gd name="connsiteY377" fmla="*/ 583549 h 636153"/>
              <a:gd name="connsiteX378" fmla="*/ 186565 w 1688257"/>
              <a:gd name="connsiteY378" fmla="*/ 578656 h 636153"/>
              <a:gd name="connsiteX379" fmla="*/ 181671 w 1688257"/>
              <a:gd name="connsiteY379" fmla="*/ 573762 h 636153"/>
              <a:gd name="connsiteX380" fmla="*/ 206139 w 1688257"/>
              <a:gd name="connsiteY380" fmla="*/ 546848 h 636153"/>
              <a:gd name="connsiteX381" fmla="*/ 198798 w 1688257"/>
              <a:gd name="connsiteY381" fmla="*/ 554188 h 636153"/>
              <a:gd name="connsiteX382" fmla="*/ 206139 w 1688257"/>
              <a:gd name="connsiteY382" fmla="*/ 561528 h 636153"/>
              <a:gd name="connsiteX383" fmla="*/ 213479 w 1688257"/>
              <a:gd name="connsiteY383" fmla="*/ 554188 h 636153"/>
              <a:gd name="connsiteX384" fmla="*/ 206139 w 1688257"/>
              <a:gd name="connsiteY384" fmla="*/ 546848 h 636153"/>
              <a:gd name="connsiteX385" fmla="*/ 206139 w 1688257"/>
              <a:gd name="connsiteY385" fmla="*/ 573762 h 636153"/>
              <a:gd name="connsiteX386" fmla="*/ 201245 w 1688257"/>
              <a:gd name="connsiteY386" fmla="*/ 578656 h 636153"/>
              <a:gd name="connsiteX387" fmla="*/ 206139 w 1688257"/>
              <a:gd name="connsiteY387" fmla="*/ 583549 h 636153"/>
              <a:gd name="connsiteX388" fmla="*/ 211032 w 1688257"/>
              <a:gd name="connsiteY388" fmla="*/ 578656 h 636153"/>
              <a:gd name="connsiteX389" fmla="*/ 206139 w 1688257"/>
              <a:gd name="connsiteY389" fmla="*/ 573762 h 636153"/>
              <a:gd name="connsiteX390" fmla="*/ 291775 w 1688257"/>
              <a:gd name="connsiteY390" fmla="*/ 590889 h 636153"/>
              <a:gd name="connsiteX391" fmla="*/ 291775 w 1688257"/>
              <a:gd name="connsiteY391" fmla="*/ 590889 h 636153"/>
              <a:gd name="connsiteX392" fmla="*/ 291775 w 1688257"/>
              <a:gd name="connsiteY392" fmla="*/ 593336 h 636153"/>
              <a:gd name="connsiteX393" fmla="*/ 291775 w 1688257"/>
              <a:gd name="connsiteY393" fmla="*/ 590889 h 636153"/>
              <a:gd name="connsiteX394" fmla="*/ 291775 w 1688257"/>
              <a:gd name="connsiteY394" fmla="*/ 590889 h 636153"/>
              <a:gd name="connsiteX395" fmla="*/ 193905 w 1688257"/>
              <a:gd name="connsiteY395" fmla="*/ 561528 h 636153"/>
              <a:gd name="connsiteX396" fmla="*/ 186565 w 1688257"/>
              <a:gd name="connsiteY396" fmla="*/ 568868 h 636153"/>
              <a:gd name="connsiteX397" fmla="*/ 193905 w 1688257"/>
              <a:gd name="connsiteY397" fmla="*/ 573762 h 636153"/>
              <a:gd name="connsiteX398" fmla="*/ 201245 w 1688257"/>
              <a:gd name="connsiteY398" fmla="*/ 566422 h 636153"/>
              <a:gd name="connsiteX399" fmla="*/ 193905 w 1688257"/>
              <a:gd name="connsiteY399" fmla="*/ 561528 h 636153"/>
              <a:gd name="connsiteX400" fmla="*/ 203692 w 1688257"/>
              <a:gd name="connsiteY400" fmla="*/ 605570 h 636153"/>
              <a:gd name="connsiteX401" fmla="*/ 203692 w 1688257"/>
              <a:gd name="connsiteY401" fmla="*/ 605570 h 636153"/>
              <a:gd name="connsiteX402" fmla="*/ 206139 w 1688257"/>
              <a:gd name="connsiteY402" fmla="*/ 605570 h 636153"/>
              <a:gd name="connsiteX403" fmla="*/ 203692 w 1688257"/>
              <a:gd name="connsiteY403" fmla="*/ 605570 h 636153"/>
              <a:gd name="connsiteX404" fmla="*/ 203692 w 1688257"/>
              <a:gd name="connsiteY404" fmla="*/ 605570 h 636153"/>
              <a:gd name="connsiteX405" fmla="*/ 404325 w 1688257"/>
              <a:gd name="connsiteY405" fmla="*/ 551741 h 636153"/>
              <a:gd name="connsiteX406" fmla="*/ 399432 w 1688257"/>
              <a:gd name="connsiteY406" fmla="*/ 556635 h 636153"/>
              <a:gd name="connsiteX407" fmla="*/ 404325 w 1688257"/>
              <a:gd name="connsiteY407" fmla="*/ 561528 h 636153"/>
              <a:gd name="connsiteX408" fmla="*/ 409219 w 1688257"/>
              <a:gd name="connsiteY408" fmla="*/ 556635 h 636153"/>
              <a:gd name="connsiteX409" fmla="*/ 404325 w 1688257"/>
              <a:gd name="connsiteY409" fmla="*/ 551741 h 636153"/>
              <a:gd name="connsiteX410" fmla="*/ 392092 w 1688257"/>
              <a:gd name="connsiteY410" fmla="*/ 537061 h 636153"/>
              <a:gd name="connsiteX411" fmla="*/ 387198 w 1688257"/>
              <a:gd name="connsiteY411" fmla="*/ 544401 h 636153"/>
              <a:gd name="connsiteX412" fmla="*/ 394538 w 1688257"/>
              <a:gd name="connsiteY412" fmla="*/ 549295 h 636153"/>
              <a:gd name="connsiteX413" fmla="*/ 401879 w 1688257"/>
              <a:gd name="connsiteY413" fmla="*/ 541954 h 636153"/>
              <a:gd name="connsiteX414" fmla="*/ 392092 w 1688257"/>
              <a:gd name="connsiteY414" fmla="*/ 537061 h 636153"/>
              <a:gd name="connsiteX415" fmla="*/ 453260 w 1688257"/>
              <a:gd name="connsiteY415" fmla="*/ 551741 h 636153"/>
              <a:gd name="connsiteX416" fmla="*/ 450814 w 1688257"/>
              <a:gd name="connsiteY416" fmla="*/ 554188 h 636153"/>
              <a:gd name="connsiteX417" fmla="*/ 453260 w 1688257"/>
              <a:gd name="connsiteY417" fmla="*/ 556635 h 636153"/>
              <a:gd name="connsiteX418" fmla="*/ 455707 w 1688257"/>
              <a:gd name="connsiteY418" fmla="*/ 554188 h 636153"/>
              <a:gd name="connsiteX419" fmla="*/ 453260 w 1688257"/>
              <a:gd name="connsiteY419" fmla="*/ 551741 h 636153"/>
              <a:gd name="connsiteX420" fmla="*/ 379858 w 1688257"/>
              <a:gd name="connsiteY420" fmla="*/ 581102 h 636153"/>
              <a:gd name="connsiteX421" fmla="*/ 379858 w 1688257"/>
              <a:gd name="connsiteY421" fmla="*/ 581102 h 636153"/>
              <a:gd name="connsiteX422" fmla="*/ 379858 w 1688257"/>
              <a:gd name="connsiteY422" fmla="*/ 581102 h 636153"/>
              <a:gd name="connsiteX423" fmla="*/ 379858 w 1688257"/>
              <a:gd name="connsiteY423" fmla="*/ 581102 h 636153"/>
              <a:gd name="connsiteX424" fmla="*/ 379858 w 1688257"/>
              <a:gd name="connsiteY424" fmla="*/ 581102 h 636153"/>
              <a:gd name="connsiteX425" fmla="*/ 379858 w 1688257"/>
              <a:gd name="connsiteY425" fmla="*/ 549295 h 636153"/>
              <a:gd name="connsiteX426" fmla="*/ 374964 w 1688257"/>
              <a:gd name="connsiteY426" fmla="*/ 554188 h 636153"/>
              <a:gd name="connsiteX427" fmla="*/ 379858 w 1688257"/>
              <a:gd name="connsiteY427" fmla="*/ 559082 h 636153"/>
              <a:gd name="connsiteX428" fmla="*/ 384751 w 1688257"/>
              <a:gd name="connsiteY428" fmla="*/ 554188 h 636153"/>
              <a:gd name="connsiteX429" fmla="*/ 379858 w 1688257"/>
              <a:gd name="connsiteY429" fmla="*/ 549295 h 636153"/>
              <a:gd name="connsiteX430" fmla="*/ 291775 w 1688257"/>
              <a:gd name="connsiteY430" fmla="*/ 561528 h 636153"/>
              <a:gd name="connsiteX431" fmla="*/ 286881 w 1688257"/>
              <a:gd name="connsiteY431" fmla="*/ 566422 h 636153"/>
              <a:gd name="connsiteX432" fmla="*/ 291775 w 1688257"/>
              <a:gd name="connsiteY432" fmla="*/ 571315 h 636153"/>
              <a:gd name="connsiteX433" fmla="*/ 296668 w 1688257"/>
              <a:gd name="connsiteY433" fmla="*/ 566422 h 636153"/>
              <a:gd name="connsiteX434" fmla="*/ 291775 w 1688257"/>
              <a:gd name="connsiteY434" fmla="*/ 561528 h 636153"/>
              <a:gd name="connsiteX435" fmla="*/ 379858 w 1688257"/>
              <a:gd name="connsiteY435" fmla="*/ 522380 h 636153"/>
              <a:gd name="connsiteX436" fmla="*/ 372518 w 1688257"/>
              <a:gd name="connsiteY436" fmla="*/ 529721 h 636153"/>
              <a:gd name="connsiteX437" fmla="*/ 379858 w 1688257"/>
              <a:gd name="connsiteY437" fmla="*/ 537061 h 636153"/>
              <a:gd name="connsiteX438" fmla="*/ 387198 w 1688257"/>
              <a:gd name="connsiteY438" fmla="*/ 529721 h 636153"/>
              <a:gd name="connsiteX439" fmla="*/ 379858 w 1688257"/>
              <a:gd name="connsiteY439" fmla="*/ 522380 h 636153"/>
              <a:gd name="connsiteX440" fmla="*/ 392092 w 1688257"/>
              <a:gd name="connsiteY440" fmla="*/ 566422 h 636153"/>
              <a:gd name="connsiteX441" fmla="*/ 392092 w 1688257"/>
              <a:gd name="connsiteY441" fmla="*/ 566422 h 636153"/>
              <a:gd name="connsiteX442" fmla="*/ 392092 w 1688257"/>
              <a:gd name="connsiteY442" fmla="*/ 571315 h 636153"/>
              <a:gd name="connsiteX443" fmla="*/ 394538 w 1688257"/>
              <a:gd name="connsiteY443" fmla="*/ 568868 h 636153"/>
              <a:gd name="connsiteX444" fmla="*/ 392092 w 1688257"/>
              <a:gd name="connsiteY444" fmla="*/ 566422 h 636153"/>
              <a:gd name="connsiteX445" fmla="*/ 416559 w 1688257"/>
              <a:gd name="connsiteY445" fmla="*/ 566422 h 636153"/>
              <a:gd name="connsiteX446" fmla="*/ 416559 w 1688257"/>
              <a:gd name="connsiteY446" fmla="*/ 566422 h 636153"/>
              <a:gd name="connsiteX447" fmla="*/ 416559 w 1688257"/>
              <a:gd name="connsiteY447" fmla="*/ 568868 h 636153"/>
              <a:gd name="connsiteX448" fmla="*/ 416559 w 1688257"/>
              <a:gd name="connsiteY448" fmla="*/ 566422 h 636153"/>
              <a:gd name="connsiteX449" fmla="*/ 416559 w 1688257"/>
              <a:gd name="connsiteY449" fmla="*/ 566422 h 636153"/>
              <a:gd name="connsiteX450" fmla="*/ 441027 w 1688257"/>
              <a:gd name="connsiteY450" fmla="*/ 537061 h 636153"/>
              <a:gd name="connsiteX451" fmla="*/ 436133 w 1688257"/>
              <a:gd name="connsiteY451" fmla="*/ 541954 h 636153"/>
              <a:gd name="connsiteX452" fmla="*/ 441027 w 1688257"/>
              <a:gd name="connsiteY452" fmla="*/ 546848 h 636153"/>
              <a:gd name="connsiteX453" fmla="*/ 445920 w 1688257"/>
              <a:gd name="connsiteY453" fmla="*/ 541954 h 636153"/>
              <a:gd name="connsiteX454" fmla="*/ 441027 w 1688257"/>
              <a:gd name="connsiteY454" fmla="*/ 537061 h 636153"/>
              <a:gd name="connsiteX455" fmla="*/ 441027 w 1688257"/>
              <a:gd name="connsiteY455" fmla="*/ 566422 h 636153"/>
              <a:gd name="connsiteX456" fmla="*/ 441027 w 1688257"/>
              <a:gd name="connsiteY456" fmla="*/ 566422 h 636153"/>
              <a:gd name="connsiteX457" fmla="*/ 441027 w 1688257"/>
              <a:gd name="connsiteY457" fmla="*/ 566422 h 636153"/>
              <a:gd name="connsiteX458" fmla="*/ 441027 w 1688257"/>
              <a:gd name="connsiteY458" fmla="*/ 566422 h 636153"/>
              <a:gd name="connsiteX459" fmla="*/ 441027 w 1688257"/>
              <a:gd name="connsiteY459" fmla="*/ 566422 h 636153"/>
              <a:gd name="connsiteX460" fmla="*/ 416559 w 1688257"/>
              <a:gd name="connsiteY460" fmla="*/ 537061 h 636153"/>
              <a:gd name="connsiteX461" fmla="*/ 411666 w 1688257"/>
              <a:gd name="connsiteY461" fmla="*/ 541954 h 636153"/>
              <a:gd name="connsiteX462" fmla="*/ 416559 w 1688257"/>
              <a:gd name="connsiteY462" fmla="*/ 546848 h 636153"/>
              <a:gd name="connsiteX463" fmla="*/ 421453 w 1688257"/>
              <a:gd name="connsiteY463" fmla="*/ 541954 h 636153"/>
              <a:gd name="connsiteX464" fmla="*/ 416559 w 1688257"/>
              <a:gd name="connsiteY464" fmla="*/ 537061 h 636153"/>
              <a:gd name="connsiteX465" fmla="*/ 428793 w 1688257"/>
              <a:gd name="connsiteY465" fmla="*/ 551741 h 636153"/>
              <a:gd name="connsiteX466" fmla="*/ 426346 w 1688257"/>
              <a:gd name="connsiteY466" fmla="*/ 554188 h 636153"/>
              <a:gd name="connsiteX467" fmla="*/ 428793 w 1688257"/>
              <a:gd name="connsiteY467" fmla="*/ 559082 h 636153"/>
              <a:gd name="connsiteX468" fmla="*/ 431240 w 1688257"/>
              <a:gd name="connsiteY468" fmla="*/ 556635 h 636153"/>
              <a:gd name="connsiteX469" fmla="*/ 428793 w 1688257"/>
              <a:gd name="connsiteY469" fmla="*/ 551741 h 636153"/>
              <a:gd name="connsiteX470" fmla="*/ 428793 w 1688257"/>
              <a:gd name="connsiteY470" fmla="*/ 522380 h 636153"/>
              <a:gd name="connsiteX471" fmla="*/ 421453 w 1688257"/>
              <a:gd name="connsiteY471" fmla="*/ 529721 h 636153"/>
              <a:gd name="connsiteX472" fmla="*/ 428793 w 1688257"/>
              <a:gd name="connsiteY472" fmla="*/ 537061 h 636153"/>
              <a:gd name="connsiteX473" fmla="*/ 436133 w 1688257"/>
              <a:gd name="connsiteY473" fmla="*/ 529721 h 636153"/>
              <a:gd name="connsiteX474" fmla="*/ 428793 w 1688257"/>
              <a:gd name="connsiteY474" fmla="*/ 522380 h 636153"/>
              <a:gd name="connsiteX475" fmla="*/ 404325 w 1688257"/>
              <a:gd name="connsiteY475" fmla="*/ 522380 h 636153"/>
              <a:gd name="connsiteX476" fmla="*/ 396985 w 1688257"/>
              <a:gd name="connsiteY476" fmla="*/ 529721 h 636153"/>
              <a:gd name="connsiteX477" fmla="*/ 404325 w 1688257"/>
              <a:gd name="connsiteY477" fmla="*/ 537061 h 636153"/>
              <a:gd name="connsiteX478" fmla="*/ 411666 w 1688257"/>
              <a:gd name="connsiteY478" fmla="*/ 529721 h 636153"/>
              <a:gd name="connsiteX479" fmla="*/ 404325 w 1688257"/>
              <a:gd name="connsiteY479" fmla="*/ 522380 h 636153"/>
              <a:gd name="connsiteX480" fmla="*/ 318689 w 1688257"/>
              <a:gd name="connsiteY480" fmla="*/ 563975 h 636153"/>
              <a:gd name="connsiteX481" fmla="*/ 313796 w 1688257"/>
              <a:gd name="connsiteY481" fmla="*/ 568868 h 636153"/>
              <a:gd name="connsiteX482" fmla="*/ 318689 w 1688257"/>
              <a:gd name="connsiteY482" fmla="*/ 573762 h 636153"/>
              <a:gd name="connsiteX483" fmla="*/ 323583 w 1688257"/>
              <a:gd name="connsiteY483" fmla="*/ 568868 h 636153"/>
              <a:gd name="connsiteX484" fmla="*/ 318689 w 1688257"/>
              <a:gd name="connsiteY484" fmla="*/ 563975 h 636153"/>
              <a:gd name="connsiteX485" fmla="*/ 318689 w 1688257"/>
              <a:gd name="connsiteY485" fmla="*/ 534614 h 636153"/>
              <a:gd name="connsiteX486" fmla="*/ 311349 w 1688257"/>
              <a:gd name="connsiteY486" fmla="*/ 541954 h 636153"/>
              <a:gd name="connsiteX487" fmla="*/ 318689 w 1688257"/>
              <a:gd name="connsiteY487" fmla="*/ 549295 h 636153"/>
              <a:gd name="connsiteX488" fmla="*/ 326029 w 1688257"/>
              <a:gd name="connsiteY488" fmla="*/ 541954 h 636153"/>
              <a:gd name="connsiteX489" fmla="*/ 318689 w 1688257"/>
              <a:gd name="connsiteY489" fmla="*/ 534614 h 636153"/>
              <a:gd name="connsiteX490" fmla="*/ 306455 w 1688257"/>
              <a:gd name="connsiteY490" fmla="*/ 549295 h 636153"/>
              <a:gd name="connsiteX491" fmla="*/ 299115 w 1688257"/>
              <a:gd name="connsiteY491" fmla="*/ 556635 h 636153"/>
              <a:gd name="connsiteX492" fmla="*/ 306455 w 1688257"/>
              <a:gd name="connsiteY492" fmla="*/ 563975 h 636153"/>
              <a:gd name="connsiteX493" fmla="*/ 313796 w 1688257"/>
              <a:gd name="connsiteY493" fmla="*/ 556635 h 636153"/>
              <a:gd name="connsiteX494" fmla="*/ 306455 w 1688257"/>
              <a:gd name="connsiteY494" fmla="*/ 549295 h 636153"/>
              <a:gd name="connsiteX495" fmla="*/ 291775 w 1688257"/>
              <a:gd name="connsiteY495" fmla="*/ 534614 h 636153"/>
              <a:gd name="connsiteX496" fmla="*/ 284435 w 1688257"/>
              <a:gd name="connsiteY496" fmla="*/ 541954 h 636153"/>
              <a:gd name="connsiteX497" fmla="*/ 291775 w 1688257"/>
              <a:gd name="connsiteY497" fmla="*/ 549295 h 636153"/>
              <a:gd name="connsiteX498" fmla="*/ 299115 w 1688257"/>
              <a:gd name="connsiteY498" fmla="*/ 541954 h 636153"/>
              <a:gd name="connsiteX499" fmla="*/ 291775 w 1688257"/>
              <a:gd name="connsiteY499" fmla="*/ 534614 h 636153"/>
              <a:gd name="connsiteX500" fmla="*/ 330923 w 1688257"/>
              <a:gd name="connsiteY500" fmla="*/ 578656 h 636153"/>
              <a:gd name="connsiteX501" fmla="*/ 330923 w 1688257"/>
              <a:gd name="connsiteY501" fmla="*/ 578656 h 636153"/>
              <a:gd name="connsiteX502" fmla="*/ 330923 w 1688257"/>
              <a:gd name="connsiteY502" fmla="*/ 583549 h 636153"/>
              <a:gd name="connsiteX503" fmla="*/ 330923 w 1688257"/>
              <a:gd name="connsiteY503" fmla="*/ 578656 h 636153"/>
              <a:gd name="connsiteX504" fmla="*/ 330923 w 1688257"/>
              <a:gd name="connsiteY504" fmla="*/ 578656 h 636153"/>
              <a:gd name="connsiteX505" fmla="*/ 304009 w 1688257"/>
              <a:gd name="connsiteY505" fmla="*/ 576209 h 636153"/>
              <a:gd name="connsiteX506" fmla="*/ 301562 w 1688257"/>
              <a:gd name="connsiteY506" fmla="*/ 578656 h 636153"/>
              <a:gd name="connsiteX507" fmla="*/ 304009 w 1688257"/>
              <a:gd name="connsiteY507" fmla="*/ 581102 h 636153"/>
              <a:gd name="connsiteX508" fmla="*/ 306455 w 1688257"/>
              <a:gd name="connsiteY508" fmla="*/ 578656 h 636153"/>
              <a:gd name="connsiteX509" fmla="*/ 304009 w 1688257"/>
              <a:gd name="connsiteY509" fmla="*/ 576209 h 636153"/>
              <a:gd name="connsiteX510" fmla="*/ 355390 w 1688257"/>
              <a:gd name="connsiteY510" fmla="*/ 549295 h 636153"/>
              <a:gd name="connsiteX511" fmla="*/ 350497 w 1688257"/>
              <a:gd name="connsiteY511" fmla="*/ 554188 h 636153"/>
              <a:gd name="connsiteX512" fmla="*/ 355390 w 1688257"/>
              <a:gd name="connsiteY512" fmla="*/ 559082 h 636153"/>
              <a:gd name="connsiteX513" fmla="*/ 360284 w 1688257"/>
              <a:gd name="connsiteY513" fmla="*/ 554188 h 636153"/>
              <a:gd name="connsiteX514" fmla="*/ 355390 w 1688257"/>
              <a:gd name="connsiteY514" fmla="*/ 549295 h 636153"/>
              <a:gd name="connsiteX515" fmla="*/ 367624 w 1688257"/>
              <a:gd name="connsiteY515" fmla="*/ 537061 h 636153"/>
              <a:gd name="connsiteX516" fmla="*/ 360284 w 1688257"/>
              <a:gd name="connsiteY516" fmla="*/ 544401 h 636153"/>
              <a:gd name="connsiteX517" fmla="*/ 367624 w 1688257"/>
              <a:gd name="connsiteY517" fmla="*/ 551741 h 636153"/>
              <a:gd name="connsiteX518" fmla="*/ 374964 w 1688257"/>
              <a:gd name="connsiteY518" fmla="*/ 544401 h 636153"/>
              <a:gd name="connsiteX519" fmla="*/ 367624 w 1688257"/>
              <a:gd name="connsiteY519" fmla="*/ 537061 h 636153"/>
              <a:gd name="connsiteX520" fmla="*/ 367624 w 1688257"/>
              <a:gd name="connsiteY520" fmla="*/ 563975 h 636153"/>
              <a:gd name="connsiteX521" fmla="*/ 365177 w 1688257"/>
              <a:gd name="connsiteY521" fmla="*/ 566422 h 636153"/>
              <a:gd name="connsiteX522" fmla="*/ 367624 w 1688257"/>
              <a:gd name="connsiteY522" fmla="*/ 568868 h 636153"/>
              <a:gd name="connsiteX523" fmla="*/ 370071 w 1688257"/>
              <a:gd name="connsiteY523" fmla="*/ 566422 h 636153"/>
              <a:gd name="connsiteX524" fmla="*/ 367624 w 1688257"/>
              <a:gd name="connsiteY524" fmla="*/ 563975 h 636153"/>
              <a:gd name="connsiteX525" fmla="*/ 343157 w 1688257"/>
              <a:gd name="connsiteY525" fmla="*/ 563975 h 636153"/>
              <a:gd name="connsiteX526" fmla="*/ 338263 w 1688257"/>
              <a:gd name="connsiteY526" fmla="*/ 568868 h 636153"/>
              <a:gd name="connsiteX527" fmla="*/ 343157 w 1688257"/>
              <a:gd name="connsiteY527" fmla="*/ 573762 h 636153"/>
              <a:gd name="connsiteX528" fmla="*/ 348050 w 1688257"/>
              <a:gd name="connsiteY528" fmla="*/ 568868 h 636153"/>
              <a:gd name="connsiteX529" fmla="*/ 343157 w 1688257"/>
              <a:gd name="connsiteY529" fmla="*/ 563975 h 636153"/>
              <a:gd name="connsiteX530" fmla="*/ 330923 w 1688257"/>
              <a:gd name="connsiteY530" fmla="*/ 549295 h 636153"/>
              <a:gd name="connsiteX531" fmla="*/ 326029 w 1688257"/>
              <a:gd name="connsiteY531" fmla="*/ 554188 h 636153"/>
              <a:gd name="connsiteX532" fmla="*/ 330923 w 1688257"/>
              <a:gd name="connsiteY532" fmla="*/ 559082 h 636153"/>
              <a:gd name="connsiteX533" fmla="*/ 335816 w 1688257"/>
              <a:gd name="connsiteY533" fmla="*/ 554188 h 636153"/>
              <a:gd name="connsiteX534" fmla="*/ 330923 w 1688257"/>
              <a:gd name="connsiteY534" fmla="*/ 549295 h 636153"/>
              <a:gd name="connsiteX535" fmla="*/ 355390 w 1688257"/>
              <a:gd name="connsiteY535" fmla="*/ 578656 h 636153"/>
              <a:gd name="connsiteX536" fmla="*/ 355390 w 1688257"/>
              <a:gd name="connsiteY536" fmla="*/ 578656 h 636153"/>
              <a:gd name="connsiteX537" fmla="*/ 355390 w 1688257"/>
              <a:gd name="connsiteY537" fmla="*/ 581102 h 636153"/>
              <a:gd name="connsiteX538" fmla="*/ 355390 w 1688257"/>
              <a:gd name="connsiteY538" fmla="*/ 578656 h 636153"/>
              <a:gd name="connsiteX539" fmla="*/ 355390 w 1688257"/>
              <a:gd name="connsiteY539" fmla="*/ 578656 h 636153"/>
              <a:gd name="connsiteX540" fmla="*/ 343157 w 1688257"/>
              <a:gd name="connsiteY540" fmla="*/ 534614 h 636153"/>
              <a:gd name="connsiteX541" fmla="*/ 335816 w 1688257"/>
              <a:gd name="connsiteY541" fmla="*/ 541954 h 636153"/>
              <a:gd name="connsiteX542" fmla="*/ 343157 w 1688257"/>
              <a:gd name="connsiteY542" fmla="*/ 549295 h 636153"/>
              <a:gd name="connsiteX543" fmla="*/ 350497 w 1688257"/>
              <a:gd name="connsiteY543" fmla="*/ 541954 h 636153"/>
              <a:gd name="connsiteX544" fmla="*/ 343157 w 1688257"/>
              <a:gd name="connsiteY544" fmla="*/ 534614 h 636153"/>
              <a:gd name="connsiteX545" fmla="*/ 986652 w 1688257"/>
              <a:gd name="connsiteY545" fmla="*/ 466105 h 636153"/>
              <a:gd name="connsiteX546" fmla="*/ 986652 w 1688257"/>
              <a:gd name="connsiteY546" fmla="*/ 466105 h 636153"/>
              <a:gd name="connsiteX547" fmla="*/ 986652 w 1688257"/>
              <a:gd name="connsiteY547" fmla="*/ 470999 h 636153"/>
              <a:gd name="connsiteX548" fmla="*/ 986652 w 1688257"/>
              <a:gd name="connsiteY548" fmla="*/ 466105 h 636153"/>
              <a:gd name="connsiteX549" fmla="*/ 986652 w 1688257"/>
              <a:gd name="connsiteY549" fmla="*/ 466105 h 636153"/>
              <a:gd name="connsiteX550" fmla="*/ 1419727 w 1688257"/>
              <a:gd name="connsiteY550" fmla="*/ 375576 h 636153"/>
              <a:gd name="connsiteX551" fmla="*/ 1414833 w 1688257"/>
              <a:gd name="connsiteY551" fmla="*/ 380469 h 636153"/>
              <a:gd name="connsiteX552" fmla="*/ 1419727 w 1688257"/>
              <a:gd name="connsiteY552" fmla="*/ 385363 h 636153"/>
              <a:gd name="connsiteX553" fmla="*/ 1424620 w 1688257"/>
              <a:gd name="connsiteY553" fmla="*/ 380469 h 636153"/>
              <a:gd name="connsiteX554" fmla="*/ 1419727 w 1688257"/>
              <a:gd name="connsiteY554" fmla="*/ 375576 h 636153"/>
              <a:gd name="connsiteX555" fmla="*/ 1483342 w 1688257"/>
              <a:gd name="connsiteY555" fmla="*/ 363342 h 636153"/>
              <a:gd name="connsiteX556" fmla="*/ 1478449 w 1688257"/>
              <a:gd name="connsiteY556" fmla="*/ 368235 h 636153"/>
              <a:gd name="connsiteX557" fmla="*/ 1483342 w 1688257"/>
              <a:gd name="connsiteY557" fmla="*/ 373129 h 636153"/>
              <a:gd name="connsiteX558" fmla="*/ 1488236 w 1688257"/>
              <a:gd name="connsiteY558" fmla="*/ 368235 h 636153"/>
              <a:gd name="connsiteX559" fmla="*/ 1483342 w 1688257"/>
              <a:gd name="connsiteY559" fmla="*/ 363342 h 636153"/>
              <a:gd name="connsiteX560" fmla="*/ 1407493 w 1688257"/>
              <a:gd name="connsiteY560" fmla="*/ 390256 h 636153"/>
              <a:gd name="connsiteX561" fmla="*/ 1405046 w 1688257"/>
              <a:gd name="connsiteY561" fmla="*/ 392703 h 636153"/>
              <a:gd name="connsiteX562" fmla="*/ 1407493 w 1688257"/>
              <a:gd name="connsiteY562" fmla="*/ 395150 h 636153"/>
              <a:gd name="connsiteX563" fmla="*/ 1409940 w 1688257"/>
              <a:gd name="connsiteY563" fmla="*/ 392703 h 636153"/>
              <a:gd name="connsiteX564" fmla="*/ 1407493 w 1688257"/>
              <a:gd name="connsiteY564" fmla="*/ 390256 h 636153"/>
              <a:gd name="connsiteX565" fmla="*/ 1395259 w 1688257"/>
              <a:gd name="connsiteY565" fmla="*/ 407383 h 636153"/>
              <a:gd name="connsiteX566" fmla="*/ 1395259 w 1688257"/>
              <a:gd name="connsiteY566" fmla="*/ 407383 h 636153"/>
              <a:gd name="connsiteX567" fmla="*/ 1395259 w 1688257"/>
              <a:gd name="connsiteY567" fmla="*/ 407383 h 636153"/>
              <a:gd name="connsiteX568" fmla="*/ 1395259 w 1688257"/>
              <a:gd name="connsiteY568" fmla="*/ 407383 h 636153"/>
              <a:gd name="connsiteX569" fmla="*/ 1395259 w 1688257"/>
              <a:gd name="connsiteY569" fmla="*/ 407383 h 636153"/>
              <a:gd name="connsiteX570" fmla="*/ 1383025 w 1688257"/>
              <a:gd name="connsiteY570" fmla="*/ 390256 h 636153"/>
              <a:gd name="connsiteX571" fmla="*/ 1378132 w 1688257"/>
              <a:gd name="connsiteY571" fmla="*/ 395150 h 636153"/>
              <a:gd name="connsiteX572" fmla="*/ 1383025 w 1688257"/>
              <a:gd name="connsiteY572" fmla="*/ 400043 h 636153"/>
              <a:gd name="connsiteX573" fmla="*/ 1387919 w 1688257"/>
              <a:gd name="connsiteY573" fmla="*/ 395150 h 636153"/>
              <a:gd name="connsiteX574" fmla="*/ 1383025 w 1688257"/>
              <a:gd name="connsiteY574" fmla="*/ 390256 h 636153"/>
              <a:gd name="connsiteX575" fmla="*/ 1471109 w 1688257"/>
              <a:gd name="connsiteY575" fmla="*/ 378022 h 636153"/>
              <a:gd name="connsiteX576" fmla="*/ 1468662 w 1688257"/>
              <a:gd name="connsiteY576" fmla="*/ 380469 h 636153"/>
              <a:gd name="connsiteX577" fmla="*/ 1471109 w 1688257"/>
              <a:gd name="connsiteY577" fmla="*/ 382916 h 636153"/>
              <a:gd name="connsiteX578" fmla="*/ 1473555 w 1688257"/>
              <a:gd name="connsiteY578" fmla="*/ 380469 h 636153"/>
              <a:gd name="connsiteX579" fmla="*/ 1471109 w 1688257"/>
              <a:gd name="connsiteY579" fmla="*/ 378022 h 636153"/>
              <a:gd name="connsiteX580" fmla="*/ 1458875 w 1688257"/>
              <a:gd name="connsiteY580" fmla="*/ 363342 h 636153"/>
              <a:gd name="connsiteX581" fmla="*/ 1451534 w 1688257"/>
              <a:gd name="connsiteY581" fmla="*/ 370682 h 636153"/>
              <a:gd name="connsiteX582" fmla="*/ 1458875 w 1688257"/>
              <a:gd name="connsiteY582" fmla="*/ 378022 h 636153"/>
              <a:gd name="connsiteX583" fmla="*/ 1466215 w 1688257"/>
              <a:gd name="connsiteY583" fmla="*/ 370682 h 636153"/>
              <a:gd name="connsiteX584" fmla="*/ 1458875 w 1688257"/>
              <a:gd name="connsiteY584" fmla="*/ 363342 h 636153"/>
              <a:gd name="connsiteX585" fmla="*/ 1434407 w 1688257"/>
              <a:gd name="connsiteY585" fmla="*/ 392703 h 636153"/>
              <a:gd name="connsiteX586" fmla="*/ 1434407 w 1688257"/>
              <a:gd name="connsiteY586" fmla="*/ 392703 h 636153"/>
              <a:gd name="connsiteX587" fmla="*/ 1434407 w 1688257"/>
              <a:gd name="connsiteY587" fmla="*/ 397596 h 636153"/>
              <a:gd name="connsiteX588" fmla="*/ 1434407 w 1688257"/>
              <a:gd name="connsiteY588" fmla="*/ 392703 h 636153"/>
              <a:gd name="connsiteX589" fmla="*/ 1434407 w 1688257"/>
              <a:gd name="connsiteY589" fmla="*/ 392703 h 636153"/>
              <a:gd name="connsiteX590" fmla="*/ 1370792 w 1688257"/>
              <a:gd name="connsiteY590" fmla="*/ 375576 h 636153"/>
              <a:gd name="connsiteX591" fmla="*/ 1363451 w 1688257"/>
              <a:gd name="connsiteY591" fmla="*/ 382916 h 636153"/>
              <a:gd name="connsiteX592" fmla="*/ 1370792 w 1688257"/>
              <a:gd name="connsiteY592" fmla="*/ 390256 h 636153"/>
              <a:gd name="connsiteX593" fmla="*/ 1378132 w 1688257"/>
              <a:gd name="connsiteY593" fmla="*/ 382916 h 636153"/>
              <a:gd name="connsiteX594" fmla="*/ 1370792 w 1688257"/>
              <a:gd name="connsiteY594" fmla="*/ 375576 h 636153"/>
              <a:gd name="connsiteX595" fmla="*/ 1431960 w 1688257"/>
              <a:gd name="connsiteY595" fmla="*/ 363342 h 636153"/>
              <a:gd name="connsiteX596" fmla="*/ 1424620 w 1688257"/>
              <a:gd name="connsiteY596" fmla="*/ 370682 h 636153"/>
              <a:gd name="connsiteX597" fmla="*/ 1431960 w 1688257"/>
              <a:gd name="connsiteY597" fmla="*/ 378022 h 636153"/>
              <a:gd name="connsiteX598" fmla="*/ 1439301 w 1688257"/>
              <a:gd name="connsiteY598" fmla="*/ 370682 h 636153"/>
              <a:gd name="connsiteX599" fmla="*/ 1431960 w 1688257"/>
              <a:gd name="connsiteY599" fmla="*/ 363342 h 636153"/>
              <a:gd name="connsiteX600" fmla="*/ 1446641 w 1688257"/>
              <a:gd name="connsiteY600" fmla="*/ 378022 h 636153"/>
              <a:gd name="connsiteX601" fmla="*/ 1441748 w 1688257"/>
              <a:gd name="connsiteY601" fmla="*/ 382916 h 636153"/>
              <a:gd name="connsiteX602" fmla="*/ 1446641 w 1688257"/>
              <a:gd name="connsiteY602" fmla="*/ 387809 h 636153"/>
              <a:gd name="connsiteX603" fmla="*/ 1451534 w 1688257"/>
              <a:gd name="connsiteY603" fmla="*/ 382916 h 636153"/>
              <a:gd name="connsiteX604" fmla="*/ 1446641 w 1688257"/>
              <a:gd name="connsiteY604" fmla="*/ 378022 h 636153"/>
              <a:gd name="connsiteX605" fmla="*/ 1456428 w 1688257"/>
              <a:gd name="connsiteY605" fmla="*/ 395150 h 636153"/>
              <a:gd name="connsiteX606" fmla="*/ 1456428 w 1688257"/>
              <a:gd name="connsiteY606" fmla="*/ 395150 h 636153"/>
              <a:gd name="connsiteX607" fmla="*/ 1458875 w 1688257"/>
              <a:gd name="connsiteY607" fmla="*/ 395150 h 636153"/>
              <a:gd name="connsiteX608" fmla="*/ 1456428 w 1688257"/>
              <a:gd name="connsiteY608" fmla="*/ 395150 h 636153"/>
              <a:gd name="connsiteX609" fmla="*/ 1456428 w 1688257"/>
              <a:gd name="connsiteY609" fmla="*/ 395150 h 636153"/>
              <a:gd name="connsiteX610" fmla="*/ 1395259 w 1688257"/>
              <a:gd name="connsiteY610" fmla="*/ 375576 h 636153"/>
              <a:gd name="connsiteX611" fmla="*/ 1390366 w 1688257"/>
              <a:gd name="connsiteY611" fmla="*/ 382916 h 636153"/>
              <a:gd name="connsiteX612" fmla="*/ 1397706 w 1688257"/>
              <a:gd name="connsiteY612" fmla="*/ 387809 h 636153"/>
              <a:gd name="connsiteX613" fmla="*/ 1405046 w 1688257"/>
              <a:gd name="connsiteY613" fmla="*/ 380469 h 636153"/>
              <a:gd name="connsiteX614" fmla="*/ 1395259 w 1688257"/>
              <a:gd name="connsiteY614" fmla="*/ 375576 h 636153"/>
              <a:gd name="connsiteX615" fmla="*/ 1285155 w 1688257"/>
              <a:gd name="connsiteY615" fmla="*/ 417170 h 636153"/>
              <a:gd name="connsiteX616" fmla="*/ 1285155 w 1688257"/>
              <a:gd name="connsiteY616" fmla="*/ 417170 h 636153"/>
              <a:gd name="connsiteX617" fmla="*/ 1285155 w 1688257"/>
              <a:gd name="connsiteY617" fmla="*/ 422064 h 636153"/>
              <a:gd name="connsiteX618" fmla="*/ 1285155 w 1688257"/>
              <a:gd name="connsiteY618" fmla="*/ 417170 h 636153"/>
              <a:gd name="connsiteX619" fmla="*/ 1285155 w 1688257"/>
              <a:gd name="connsiteY619" fmla="*/ 417170 h 636153"/>
              <a:gd name="connsiteX620" fmla="*/ 1285155 w 1688257"/>
              <a:gd name="connsiteY620" fmla="*/ 387809 h 636153"/>
              <a:gd name="connsiteX621" fmla="*/ 1277815 w 1688257"/>
              <a:gd name="connsiteY621" fmla="*/ 395150 h 636153"/>
              <a:gd name="connsiteX622" fmla="*/ 1285155 w 1688257"/>
              <a:gd name="connsiteY622" fmla="*/ 402490 h 636153"/>
              <a:gd name="connsiteX623" fmla="*/ 1292496 w 1688257"/>
              <a:gd name="connsiteY623" fmla="*/ 395150 h 636153"/>
              <a:gd name="connsiteX624" fmla="*/ 1285155 w 1688257"/>
              <a:gd name="connsiteY624" fmla="*/ 387809 h 636153"/>
              <a:gd name="connsiteX625" fmla="*/ 1297389 w 1688257"/>
              <a:gd name="connsiteY625" fmla="*/ 402490 h 636153"/>
              <a:gd name="connsiteX626" fmla="*/ 1292496 w 1688257"/>
              <a:gd name="connsiteY626" fmla="*/ 407383 h 636153"/>
              <a:gd name="connsiteX627" fmla="*/ 1297389 w 1688257"/>
              <a:gd name="connsiteY627" fmla="*/ 412277 h 636153"/>
              <a:gd name="connsiteX628" fmla="*/ 1302283 w 1688257"/>
              <a:gd name="connsiteY628" fmla="*/ 407383 h 636153"/>
              <a:gd name="connsiteX629" fmla="*/ 1297389 w 1688257"/>
              <a:gd name="connsiteY629" fmla="*/ 402490 h 636153"/>
              <a:gd name="connsiteX630" fmla="*/ 1246008 w 1688257"/>
              <a:gd name="connsiteY630" fmla="*/ 400043 h 636153"/>
              <a:gd name="connsiteX631" fmla="*/ 1241114 w 1688257"/>
              <a:gd name="connsiteY631" fmla="*/ 404936 h 636153"/>
              <a:gd name="connsiteX632" fmla="*/ 1248454 w 1688257"/>
              <a:gd name="connsiteY632" fmla="*/ 409830 h 636153"/>
              <a:gd name="connsiteX633" fmla="*/ 1253348 w 1688257"/>
              <a:gd name="connsiteY633" fmla="*/ 404936 h 636153"/>
              <a:gd name="connsiteX634" fmla="*/ 1246008 w 1688257"/>
              <a:gd name="connsiteY634" fmla="*/ 400043 h 636153"/>
              <a:gd name="connsiteX635" fmla="*/ 1272922 w 1688257"/>
              <a:gd name="connsiteY635" fmla="*/ 402490 h 636153"/>
              <a:gd name="connsiteX636" fmla="*/ 1268028 w 1688257"/>
              <a:gd name="connsiteY636" fmla="*/ 407383 h 636153"/>
              <a:gd name="connsiteX637" fmla="*/ 1272922 w 1688257"/>
              <a:gd name="connsiteY637" fmla="*/ 412277 h 636153"/>
              <a:gd name="connsiteX638" fmla="*/ 1277815 w 1688257"/>
              <a:gd name="connsiteY638" fmla="*/ 407383 h 636153"/>
              <a:gd name="connsiteX639" fmla="*/ 1272922 w 1688257"/>
              <a:gd name="connsiteY639" fmla="*/ 402490 h 636153"/>
              <a:gd name="connsiteX640" fmla="*/ 1260688 w 1688257"/>
              <a:gd name="connsiteY640" fmla="*/ 417170 h 636153"/>
              <a:gd name="connsiteX641" fmla="*/ 1258241 w 1688257"/>
              <a:gd name="connsiteY641" fmla="*/ 419617 h 636153"/>
              <a:gd name="connsiteX642" fmla="*/ 1260688 w 1688257"/>
              <a:gd name="connsiteY642" fmla="*/ 422064 h 636153"/>
              <a:gd name="connsiteX643" fmla="*/ 1263135 w 1688257"/>
              <a:gd name="connsiteY643" fmla="*/ 419617 h 636153"/>
              <a:gd name="connsiteX644" fmla="*/ 1260688 w 1688257"/>
              <a:gd name="connsiteY644" fmla="*/ 417170 h 636153"/>
              <a:gd name="connsiteX645" fmla="*/ 1358558 w 1688257"/>
              <a:gd name="connsiteY645" fmla="*/ 390256 h 636153"/>
              <a:gd name="connsiteX646" fmla="*/ 1353664 w 1688257"/>
              <a:gd name="connsiteY646" fmla="*/ 395150 h 636153"/>
              <a:gd name="connsiteX647" fmla="*/ 1358558 w 1688257"/>
              <a:gd name="connsiteY647" fmla="*/ 400043 h 636153"/>
              <a:gd name="connsiteX648" fmla="*/ 1363451 w 1688257"/>
              <a:gd name="connsiteY648" fmla="*/ 395150 h 636153"/>
              <a:gd name="connsiteX649" fmla="*/ 1358558 w 1688257"/>
              <a:gd name="connsiteY649" fmla="*/ 390256 h 636153"/>
              <a:gd name="connsiteX650" fmla="*/ 1307176 w 1688257"/>
              <a:gd name="connsiteY650" fmla="*/ 419617 h 636153"/>
              <a:gd name="connsiteX651" fmla="*/ 1307176 w 1688257"/>
              <a:gd name="connsiteY651" fmla="*/ 419617 h 636153"/>
              <a:gd name="connsiteX652" fmla="*/ 1309623 w 1688257"/>
              <a:gd name="connsiteY652" fmla="*/ 419617 h 636153"/>
              <a:gd name="connsiteX653" fmla="*/ 1307176 w 1688257"/>
              <a:gd name="connsiteY653" fmla="*/ 419617 h 636153"/>
              <a:gd name="connsiteX654" fmla="*/ 1307176 w 1688257"/>
              <a:gd name="connsiteY654" fmla="*/ 419617 h 636153"/>
              <a:gd name="connsiteX655" fmla="*/ 1346324 w 1688257"/>
              <a:gd name="connsiteY655" fmla="*/ 404936 h 636153"/>
              <a:gd name="connsiteX656" fmla="*/ 1343878 w 1688257"/>
              <a:gd name="connsiteY656" fmla="*/ 407383 h 636153"/>
              <a:gd name="connsiteX657" fmla="*/ 1346324 w 1688257"/>
              <a:gd name="connsiteY657" fmla="*/ 409830 h 636153"/>
              <a:gd name="connsiteX658" fmla="*/ 1348771 w 1688257"/>
              <a:gd name="connsiteY658" fmla="*/ 407383 h 636153"/>
              <a:gd name="connsiteX659" fmla="*/ 1346324 w 1688257"/>
              <a:gd name="connsiteY659" fmla="*/ 404936 h 636153"/>
              <a:gd name="connsiteX660" fmla="*/ 1370792 w 1688257"/>
              <a:gd name="connsiteY660" fmla="*/ 404936 h 636153"/>
              <a:gd name="connsiteX661" fmla="*/ 1370792 w 1688257"/>
              <a:gd name="connsiteY661" fmla="*/ 404936 h 636153"/>
              <a:gd name="connsiteX662" fmla="*/ 1370792 w 1688257"/>
              <a:gd name="connsiteY662" fmla="*/ 407383 h 636153"/>
              <a:gd name="connsiteX663" fmla="*/ 1370792 w 1688257"/>
              <a:gd name="connsiteY663" fmla="*/ 404936 h 636153"/>
              <a:gd name="connsiteX664" fmla="*/ 1370792 w 1688257"/>
              <a:gd name="connsiteY664" fmla="*/ 404936 h 636153"/>
              <a:gd name="connsiteX665" fmla="*/ 1309623 w 1688257"/>
              <a:gd name="connsiteY665" fmla="*/ 387809 h 636153"/>
              <a:gd name="connsiteX666" fmla="*/ 1302283 w 1688257"/>
              <a:gd name="connsiteY666" fmla="*/ 395150 h 636153"/>
              <a:gd name="connsiteX667" fmla="*/ 1309623 w 1688257"/>
              <a:gd name="connsiteY667" fmla="*/ 402490 h 636153"/>
              <a:gd name="connsiteX668" fmla="*/ 1316963 w 1688257"/>
              <a:gd name="connsiteY668" fmla="*/ 395150 h 636153"/>
              <a:gd name="connsiteX669" fmla="*/ 1309623 w 1688257"/>
              <a:gd name="connsiteY669" fmla="*/ 387809 h 636153"/>
              <a:gd name="connsiteX670" fmla="*/ 1321857 w 1688257"/>
              <a:gd name="connsiteY670" fmla="*/ 402490 h 636153"/>
              <a:gd name="connsiteX671" fmla="*/ 1319410 w 1688257"/>
              <a:gd name="connsiteY671" fmla="*/ 404936 h 636153"/>
              <a:gd name="connsiteX672" fmla="*/ 1321857 w 1688257"/>
              <a:gd name="connsiteY672" fmla="*/ 407383 h 636153"/>
              <a:gd name="connsiteX673" fmla="*/ 1324304 w 1688257"/>
              <a:gd name="connsiteY673" fmla="*/ 404936 h 636153"/>
              <a:gd name="connsiteX674" fmla="*/ 1321857 w 1688257"/>
              <a:gd name="connsiteY674" fmla="*/ 402490 h 636153"/>
              <a:gd name="connsiteX675" fmla="*/ 1334090 w 1688257"/>
              <a:gd name="connsiteY675" fmla="*/ 387809 h 636153"/>
              <a:gd name="connsiteX676" fmla="*/ 1329197 w 1688257"/>
              <a:gd name="connsiteY676" fmla="*/ 392703 h 636153"/>
              <a:gd name="connsiteX677" fmla="*/ 1334090 w 1688257"/>
              <a:gd name="connsiteY677" fmla="*/ 397596 h 636153"/>
              <a:gd name="connsiteX678" fmla="*/ 1338984 w 1688257"/>
              <a:gd name="connsiteY678" fmla="*/ 392703 h 636153"/>
              <a:gd name="connsiteX679" fmla="*/ 1334090 w 1688257"/>
              <a:gd name="connsiteY679" fmla="*/ 387809 h 636153"/>
              <a:gd name="connsiteX680" fmla="*/ 1556745 w 1688257"/>
              <a:gd name="connsiteY680" fmla="*/ 365789 h 636153"/>
              <a:gd name="connsiteX681" fmla="*/ 1554298 w 1688257"/>
              <a:gd name="connsiteY681" fmla="*/ 368235 h 636153"/>
              <a:gd name="connsiteX682" fmla="*/ 1556745 w 1688257"/>
              <a:gd name="connsiteY682" fmla="*/ 370682 h 636153"/>
              <a:gd name="connsiteX683" fmla="*/ 1559191 w 1688257"/>
              <a:gd name="connsiteY683" fmla="*/ 368235 h 636153"/>
              <a:gd name="connsiteX684" fmla="*/ 1556745 w 1688257"/>
              <a:gd name="connsiteY684" fmla="*/ 365789 h 636153"/>
              <a:gd name="connsiteX685" fmla="*/ 1253348 w 1688257"/>
              <a:gd name="connsiteY685" fmla="*/ 89306 h 636153"/>
              <a:gd name="connsiteX686" fmla="*/ 1253348 w 1688257"/>
              <a:gd name="connsiteY686" fmla="*/ 79519 h 636153"/>
              <a:gd name="connsiteX687" fmla="*/ 1243561 w 1688257"/>
              <a:gd name="connsiteY687" fmla="*/ 79519 h 636153"/>
              <a:gd name="connsiteX688" fmla="*/ 1241114 w 1688257"/>
              <a:gd name="connsiteY688" fmla="*/ 86859 h 636153"/>
              <a:gd name="connsiteX689" fmla="*/ 1241114 w 1688257"/>
              <a:gd name="connsiteY689" fmla="*/ 89306 h 636153"/>
              <a:gd name="connsiteX690" fmla="*/ 1243561 w 1688257"/>
              <a:gd name="connsiteY690" fmla="*/ 89306 h 636153"/>
              <a:gd name="connsiteX691" fmla="*/ 1253348 w 1688257"/>
              <a:gd name="connsiteY691" fmla="*/ 89306 h 636153"/>
              <a:gd name="connsiteX692" fmla="*/ 1241114 w 1688257"/>
              <a:gd name="connsiteY692" fmla="*/ 89306 h 636153"/>
              <a:gd name="connsiteX693" fmla="*/ 1241114 w 1688257"/>
              <a:gd name="connsiteY693" fmla="*/ 89306 h 636153"/>
              <a:gd name="connsiteX694" fmla="*/ 1241114 w 1688257"/>
              <a:gd name="connsiteY694" fmla="*/ 89306 h 636153"/>
              <a:gd name="connsiteX695" fmla="*/ 1241114 w 1688257"/>
              <a:gd name="connsiteY695" fmla="*/ 89306 h 636153"/>
              <a:gd name="connsiteX696" fmla="*/ 1241114 w 1688257"/>
              <a:gd name="connsiteY696" fmla="*/ 89306 h 636153"/>
              <a:gd name="connsiteX697" fmla="*/ 521769 w 1688257"/>
              <a:gd name="connsiteY697" fmla="*/ 500360 h 636153"/>
              <a:gd name="connsiteX698" fmla="*/ 521769 w 1688257"/>
              <a:gd name="connsiteY698" fmla="*/ 500360 h 636153"/>
              <a:gd name="connsiteX699" fmla="*/ 521769 w 1688257"/>
              <a:gd name="connsiteY699" fmla="*/ 500360 h 636153"/>
              <a:gd name="connsiteX700" fmla="*/ 521769 w 1688257"/>
              <a:gd name="connsiteY700" fmla="*/ 500360 h 636153"/>
              <a:gd name="connsiteX701" fmla="*/ 1644828 w 1688257"/>
              <a:gd name="connsiteY701" fmla="*/ 353555 h 636153"/>
              <a:gd name="connsiteX702" fmla="*/ 1642381 w 1688257"/>
              <a:gd name="connsiteY702" fmla="*/ 356002 h 636153"/>
              <a:gd name="connsiteX703" fmla="*/ 1644828 w 1688257"/>
              <a:gd name="connsiteY703" fmla="*/ 358448 h 636153"/>
              <a:gd name="connsiteX704" fmla="*/ 1647274 w 1688257"/>
              <a:gd name="connsiteY704" fmla="*/ 356002 h 636153"/>
              <a:gd name="connsiteX705" fmla="*/ 1644828 w 1688257"/>
              <a:gd name="connsiteY705" fmla="*/ 353555 h 636153"/>
              <a:gd name="connsiteX706" fmla="*/ 1630147 w 1688257"/>
              <a:gd name="connsiteY706" fmla="*/ 338874 h 636153"/>
              <a:gd name="connsiteX707" fmla="*/ 1625254 w 1688257"/>
              <a:gd name="connsiteY707" fmla="*/ 343768 h 636153"/>
              <a:gd name="connsiteX708" fmla="*/ 1632594 w 1688257"/>
              <a:gd name="connsiteY708" fmla="*/ 348661 h 636153"/>
              <a:gd name="connsiteX709" fmla="*/ 1637487 w 1688257"/>
              <a:gd name="connsiteY709" fmla="*/ 343768 h 636153"/>
              <a:gd name="connsiteX710" fmla="*/ 1630147 w 1688257"/>
              <a:gd name="connsiteY710" fmla="*/ 338874 h 636153"/>
              <a:gd name="connsiteX711" fmla="*/ 1635041 w 1688257"/>
              <a:gd name="connsiteY711" fmla="*/ 309513 h 636153"/>
              <a:gd name="connsiteX712" fmla="*/ 1630147 w 1688257"/>
              <a:gd name="connsiteY712" fmla="*/ 309513 h 636153"/>
              <a:gd name="connsiteX713" fmla="*/ 1630147 w 1688257"/>
              <a:gd name="connsiteY713" fmla="*/ 304620 h 636153"/>
              <a:gd name="connsiteX714" fmla="*/ 1635041 w 1688257"/>
              <a:gd name="connsiteY714" fmla="*/ 304620 h 636153"/>
              <a:gd name="connsiteX715" fmla="*/ 1635041 w 1688257"/>
              <a:gd name="connsiteY715" fmla="*/ 309513 h 636153"/>
              <a:gd name="connsiteX716" fmla="*/ 1622807 w 1688257"/>
              <a:gd name="connsiteY716" fmla="*/ 272812 h 636153"/>
              <a:gd name="connsiteX717" fmla="*/ 1617914 w 1688257"/>
              <a:gd name="connsiteY717" fmla="*/ 272812 h 636153"/>
              <a:gd name="connsiteX718" fmla="*/ 1617914 w 1688257"/>
              <a:gd name="connsiteY718" fmla="*/ 267919 h 636153"/>
              <a:gd name="connsiteX719" fmla="*/ 1622807 w 1688257"/>
              <a:gd name="connsiteY719" fmla="*/ 265472 h 636153"/>
              <a:gd name="connsiteX720" fmla="*/ 1622807 w 1688257"/>
              <a:gd name="connsiteY720" fmla="*/ 272812 h 636153"/>
              <a:gd name="connsiteX721" fmla="*/ 1622807 w 1688257"/>
              <a:gd name="connsiteY721" fmla="*/ 294833 h 636153"/>
              <a:gd name="connsiteX722" fmla="*/ 1620360 w 1688257"/>
              <a:gd name="connsiteY722" fmla="*/ 292386 h 636153"/>
              <a:gd name="connsiteX723" fmla="*/ 1622807 w 1688257"/>
              <a:gd name="connsiteY723" fmla="*/ 294833 h 636153"/>
              <a:gd name="connsiteX724" fmla="*/ 1622807 w 1688257"/>
              <a:gd name="connsiteY724" fmla="*/ 294833 h 636153"/>
              <a:gd name="connsiteX725" fmla="*/ 1617914 w 1688257"/>
              <a:gd name="connsiteY725" fmla="*/ 324194 h 636153"/>
              <a:gd name="connsiteX726" fmla="*/ 1617914 w 1688257"/>
              <a:gd name="connsiteY726" fmla="*/ 321747 h 636153"/>
              <a:gd name="connsiteX727" fmla="*/ 1620360 w 1688257"/>
              <a:gd name="connsiteY727" fmla="*/ 321747 h 636153"/>
              <a:gd name="connsiteX728" fmla="*/ 1620360 w 1688257"/>
              <a:gd name="connsiteY728" fmla="*/ 326641 h 636153"/>
              <a:gd name="connsiteX729" fmla="*/ 1617914 w 1688257"/>
              <a:gd name="connsiteY729" fmla="*/ 324194 h 636153"/>
              <a:gd name="connsiteX730" fmla="*/ 1610573 w 1688257"/>
              <a:gd name="connsiteY730" fmla="*/ 258132 h 636153"/>
              <a:gd name="connsiteX731" fmla="*/ 1608126 w 1688257"/>
              <a:gd name="connsiteY731" fmla="*/ 258132 h 636153"/>
              <a:gd name="connsiteX732" fmla="*/ 1608126 w 1688257"/>
              <a:gd name="connsiteY732" fmla="*/ 255685 h 636153"/>
              <a:gd name="connsiteX733" fmla="*/ 1610573 w 1688257"/>
              <a:gd name="connsiteY733" fmla="*/ 255685 h 636153"/>
              <a:gd name="connsiteX734" fmla="*/ 1610573 w 1688257"/>
              <a:gd name="connsiteY734" fmla="*/ 258132 h 636153"/>
              <a:gd name="connsiteX735" fmla="*/ 1598339 w 1688257"/>
              <a:gd name="connsiteY735" fmla="*/ 221431 h 636153"/>
              <a:gd name="connsiteX736" fmla="*/ 1595893 w 1688257"/>
              <a:gd name="connsiteY736" fmla="*/ 221431 h 636153"/>
              <a:gd name="connsiteX737" fmla="*/ 1595893 w 1688257"/>
              <a:gd name="connsiteY737" fmla="*/ 218984 h 636153"/>
              <a:gd name="connsiteX738" fmla="*/ 1600786 w 1688257"/>
              <a:gd name="connsiteY738" fmla="*/ 218984 h 636153"/>
              <a:gd name="connsiteX739" fmla="*/ 1598339 w 1688257"/>
              <a:gd name="connsiteY739" fmla="*/ 221431 h 636153"/>
              <a:gd name="connsiteX740" fmla="*/ 1593446 w 1688257"/>
              <a:gd name="connsiteY740" fmla="*/ 324194 h 636153"/>
              <a:gd name="connsiteX741" fmla="*/ 1593446 w 1688257"/>
              <a:gd name="connsiteY741" fmla="*/ 321747 h 636153"/>
              <a:gd name="connsiteX742" fmla="*/ 1593446 w 1688257"/>
              <a:gd name="connsiteY742" fmla="*/ 324194 h 636153"/>
              <a:gd name="connsiteX743" fmla="*/ 1593446 w 1688257"/>
              <a:gd name="connsiteY743" fmla="*/ 324194 h 636153"/>
              <a:gd name="connsiteX744" fmla="*/ 1578765 w 1688257"/>
              <a:gd name="connsiteY744" fmla="*/ 338874 h 636153"/>
              <a:gd name="connsiteX745" fmla="*/ 1581212 w 1688257"/>
              <a:gd name="connsiteY745" fmla="*/ 333981 h 636153"/>
              <a:gd name="connsiteX746" fmla="*/ 1583659 w 1688257"/>
              <a:gd name="connsiteY746" fmla="*/ 333981 h 636153"/>
              <a:gd name="connsiteX747" fmla="*/ 1586106 w 1688257"/>
              <a:gd name="connsiteY747" fmla="*/ 341321 h 636153"/>
              <a:gd name="connsiteX748" fmla="*/ 1578765 w 1688257"/>
              <a:gd name="connsiteY748" fmla="*/ 338874 h 636153"/>
              <a:gd name="connsiteX749" fmla="*/ 1583659 w 1688257"/>
              <a:gd name="connsiteY749" fmla="*/ 209197 h 636153"/>
              <a:gd name="connsiteX750" fmla="*/ 1583659 w 1688257"/>
              <a:gd name="connsiteY750" fmla="*/ 209197 h 636153"/>
              <a:gd name="connsiteX751" fmla="*/ 1583659 w 1688257"/>
              <a:gd name="connsiteY751" fmla="*/ 209197 h 636153"/>
              <a:gd name="connsiteX752" fmla="*/ 1583659 w 1688257"/>
              <a:gd name="connsiteY752" fmla="*/ 209197 h 636153"/>
              <a:gd name="connsiteX753" fmla="*/ 1586106 w 1688257"/>
              <a:gd name="connsiteY753" fmla="*/ 179836 h 636153"/>
              <a:gd name="connsiteX754" fmla="*/ 1586106 w 1688257"/>
              <a:gd name="connsiteY754" fmla="*/ 184729 h 636153"/>
              <a:gd name="connsiteX755" fmla="*/ 1583659 w 1688257"/>
              <a:gd name="connsiteY755" fmla="*/ 184729 h 636153"/>
              <a:gd name="connsiteX756" fmla="*/ 1583659 w 1688257"/>
              <a:gd name="connsiteY756" fmla="*/ 182283 h 636153"/>
              <a:gd name="connsiteX757" fmla="*/ 1586106 w 1688257"/>
              <a:gd name="connsiteY757" fmla="*/ 179836 h 636153"/>
              <a:gd name="connsiteX758" fmla="*/ 1573872 w 1688257"/>
              <a:gd name="connsiteY758" fmla="*/ 148028 h 636153"/>
              <a:gd name="connsiteX759" fmla="*/ 1568979 w 1688257"/>
              <a:gd name="connsiteY759" fmla="*/ 148028 h 636153"/>
              <a:gd name="connsiteX760" fmla="*/ 1568979 w 1688257"/>
              <a:gd name="connsiteY760" fmla="*/ 143135 h 636153"/>
              <a:gd name="connsiteX761" fmla="*/ 1573872 w 1688257"/>
              <a:gd name="connsiteY761" fmla="*/ 143135 h 636153"/>
              <a:gd name="connsiteX762" fmla="*/ 1573872 w 1688257"/>
              <a:gd name="connsiteY762" fmla="*/ 148028 h 636153"/>
              <a:gd name="connsiteX763" fmla="*/ 1568979 w 1688257"/>
              <a:gd name="connsiteY763" fmla="*/ 170049 h 636153"/>
              <a:gd name="connsiteX764" fmla="*/ 1571425 w 1688257"/>
              <a:gd name="connsiteY764" fmla="*/ 170049 h 636153"/>
              <a:gd name="connsiteX765" fmla="*/ 1568979 w 1688257"/>
              <a:gd name="connsiteY765" fmla="*/ 170049 h 636153"/>
              <a:gd name="connsiteX766" fmla="*/ 1554298 w 1688257"/>
              <a:gd name="connsiteY766" fmla="*/ 336428 h 636153"/>
              <a:gd name="connsiteX767" fmla="*/ 1554298 w 1688257"/>
              <a:gd name="connsiteY767" fmla="*/ 331534 h 636153"/>
              <a:gd name="connsiteX768" fmla="*/ 1559191 w 1688257"/>
              <a:gd name="connsiteY768" fmla="*/ 331534 h 636153"/>
              <a:gd name="connsiteX769" fmla="*/ 1559191 w 1688257"/>
              <a:gd name="connsiteY769" fmla="*/ 336428 h 636153"/>
              <a:gd name="connsiteX770" fmla="*/ 1554298 w 1688257"/>
              <a:gd name="connsiteY770" fmla="*/ 336428 h 636153"/>
              <a:gd name="connsiteX771" fmla="*/ 1559191 w 1688257"/>
              <a:gd name="connsiteY771" fmla="*/ 133348 h 636153"/>
              <a:gd name="connsiteX772" fmla="*/ 1559191 w 1688257"/>
              <a:gd name="connsiteY772" fmla="*/ 133348 h 636153"/>
              <a:gd name="connsiteX773" fmla="*/ 1556745 w 1688257"/>
              <a:gd name="connsiteY773" fmla="*/ 133348 h 636153"/>
              <a:gd name="connsiteX774" fmla="*/ 1559191 w 1688257"/>
              <a:gd name="connsiteY774" fmla="*/ 133348 h 636153"/>
              <a:gd name="connsiteX775" fmla="*/ 1546958 w 1688257"/>
              <a:gd name="connsiteY775" fmla="*/ 121114 h 636153"/>
              <a:gd name="connsiteX776" fmla="*/ 1546958 w 1688257"/>
              <a:gd name="connsiteY776" fmla="*/ 121114 h 636153"/>
              <a:gd name="connsiteX777" fmla="*/ 1546958 w 1688257"/>
              <a:gd name="connsiteY777" fmla="*/ 121114 h 636153"/>
              <a:gd name="connsiteX778" fmla="*/ 1546958 w 1688257"/>
              <a:gd name="connsiteY778" fmla="*/ 118667 h 636153"/>
              <a:gd name="connsiteX779" fmla="*/ 1546958 w 1688257"/>
              <a:gd name="connsiteY779" fmla="*/ 121114 h 636153"/>
              <a:gd name="connsiteX780" fmla="*/ 1529830 w 1688257"/>
              <a:gd name="connsiteY780" fmla="*/ 336428 h 636153"/>
              <a:gd name="connsiteX781" fmla="*/ 1529830 w 1688257"/>
              <a:gd name="connsiteY781" fmla="*/ 333981 h 636153"/>
              <a:gd name="connsiteX782" fmla="*/ 1534724 w 1688257"/>
              <a:gd name="connsiteY782" fmla="*/ 333981 h 636153"/>
              <a:gd name="connsiteX783" fmla="*/ 1534724 w 1688257"/>
              <a:gd name="connsiteY783" fmla="*/ 336428 h 636153"/>
              <a:gd name="connsiteX784" fmla="*/ 1529830 w 1688257"/>
              <a:gd name="connsiteY784" fmla="*/ 336428 h 636153"/>
              <a:gd name="connsiteX785" fmla="*/ 1507810 w 1688257"/>
              <a:gd name="connsiteY785" fmla="*/ 331534 h 636153"/>
              <a:gd name="connsiteX786" fmla="*/ 1507810 w 1688257"/>
              <a:gd name="connsiteY786" fmla="*/ 333981 h 636153"/>
              <a:gd name="connsiteX787" fmla="*/ 1507810 w 1688257"/>
              <a:gd name="connsiteY787" fmla="*/ 331534 h 636153"/>
              <a:gd name="connsiteX788" fmla="*/ 1490683 w 1688257"/>
              <a:gd name="connsiteY788" fmla="*/ 351108 h 636153"/>
              <a:gd name="connsiteX789" fmla="*/ 1493129 w 1688257"/>
              <a:gd name="connsiteY789" fmla="*/ 346215 h 636153"/>
              <a:gd name="connsiteX790" fmla="*/ 1498023 w 1688257"/>
              <a:gd name="connsiteY790" fmla="*/ 346215 h 636153"/>
              <a:gd name="connsiteX791" fmla="*/ 1500469 w 1688257"/>
              <a:gd name="connsiteY791" fmla="*/ 351108 h 636153"/>
              <a:gd name="connsiteX792" fmla="*/ 1490683 w 1688257"/>
              <a:gd name="connsiteY792" fmla="*/ 351108 h 636153"/>
              <a:gd name="connsiteX793" fmla="*/ 1485789 w 1688257"/>
              <a:gd name="connsiteY793" fmla="*/ 108880 h 636153"/>
              <a:gd name="connsiteX794" fmla="*/ 1480895 w 1688257"/>
              <a:gd name="connsiteY794" fmla="*/ 108880 h 636153"/>
              <a:gd name="connsiteX795" fmla="*/ 1478449 w 1688257"/>
              <a:gd name="connsiteY795" fmla="*/ 103987 h 636153"/>
              <a:gd name="connsiteX796" fmla="*/ 1485789 w 1688257"/>
              <a:gd name="connsiteY796" fmla="*/ 103987 h 636153"/>
              <a:gd name="connsiteX797" fmla="*/ 1485789 w 1688257"/>
              <a:gd name="connsiteY797" fmla="*/ 108880 h 636153"/>
              <a:gd name="connsiteX798" fmla="*/ 1468662 w 1688257"/>
              <a:gd name="connsiteY798" fmla="*/ 348661 h 636153"/>
              <a:gd name="connsiteX799" fmla="*/ 1468662 w 1688257"/>
              <a:gd name="connsiteY799" fmla="*/ 343768 h 636153"/>
              <a:gd name="connsiteX800" fmla="*/ 1471109 w 1688257"/>
              <a:gd name="connsiteY800" fmla="*/ 343768 h 636153"/>
              <a:gd name="connsiteX801" fmla="*/ 1471109 w 1688257"/>
              <a:gd name="connsiteY801" fmla="*/ 348661 h 636153"/>
              <a:gd name="connsiteX802" fmla="*/ 1468662 w 1688257"/>
              <a:gd name="connsiteY802" fmla="*/ 348661 h 636153"/>
              <a:gd name="connsiteX803" fmla="*/ 1461321 w 1688257"/>
              <a:gd name="connsiteY803" fmla="*/ 108880 h 636153"/>
              <a:gd name="connsiteX804" fmla="*/ 1456428 w 1688257"/>
              <a:gd name="connsiteY804" fmla="*/ 108880 h 636153"/>
              <a:gd name="connsiteX805" fmla="*/ 1456428 w 1688257"/>
              <a:gd name="connsiteY805" fmla="*/ 103987 h 636153"/>
              <a:gd name="connsiteX806" fmla="*/ 1461321 w 1688257"/>
              <a:gd name="connsiteY806" fmla="*/ 103987 h 636153"/>
              <a:gd name="connsiteX807" fmla="*/ 1461321 w 1688257"/>
              <a:gd name="connsiteY807" fmla="*/ 108880 h 636153"/>
              <a:gd name="connsiteX808" fmla="*/ 1444194 w 1688257"/>
              <a:gd name="connsiteY808" fmla="*/ 348661 h 636153"/>
              <a:gd name="connsiteX809" fmla="*/ 1444194 w 1688257"/>
              <a:gd name="connsiteY809" fmla="*/ 346215 h 636153"/>
              <a:gd name="connsiteX810" fmla="*/ 1446641 w 1688257"/>
              <a:gd name="connsiteY810" fmla="*/ 346215 h 636153"/>
              <a:gd name="connsiteX811" fmla="*/ 1446641 w 1688257"/>
              <a:gd name="connsiteY811" fmla="*/ 348661 h 636153"/>
              <a:gd name="connsiteX812" fmla="*/ 1444194 w 1688257"/>
              <a:gd name="connsiteY812" fmla="*/ 348661 h 636153"/>
              <a:gd name="connsiteX813" fmla="*/ 1434407 w 1688257"/>
              <a:gd name="connsiteY813" fmla="*/ 108880 h 636153"/>
              <a:gd name="connsiteX814" fmla="*/ 1429514 w 1688257"/>
              <a:gd name="connsiteY814" fmla="*/ 108880 h 636153"/>
              <a:gd name="connsiteX815" fmla="*/ 1429514 w 1688257"/>
              <a:gd name="connsiteY815" fmla="*/ 103987 h 636153"/>
              <a:gd name="connsiteX816" fmla="*/ 1436854 w 1688257"/>
              <a:gd name="connsiteY816" fmla="*/ 103987 h 636153"/>
              <a:gd name="connsiteX817" fmla="*/ 1434407 w 1688257"/>
              <a:gd name="connsiteY817" fmla="*/ 108880 h 636153"/>
              <a:gd name="connsiteX818" fmla="*/ 1422174 w 1688257"/>
              <a:gd name="connsiteY818" fmla="*/ 348661 h 636153"/>
              <a:gd name="connsiteX819" fmla="*/ 1422174 w 1688257"/>
              <a:gd name="connsiteY819" fmla="*/ 346215 h 636153"/>
              <a:gd name="connsiteX820" fmla="*/ 1422174 w 1688257"/>
              <a:gd name="connsiteY820" fmla="*/ 348661 h 636153"/>
              <a:gd name="connsiteX821" fmla="*/ 1422174 w 1688257"/>
              <a:gd name="connsiteY821" fmla="*/ 348661 h 636153"/>
              <a:gd name="connsiteX822" fmla="*/ 1405046 w 1688257"/>
              <a:gd name="connsiteY822" fmla="*/ 363342 h 636153"/>
              <a:gd name="connsiteX823" fmla="*/ 1407493 w 1688257"/>
              <a:gd name="connsiteY823" fmla="*/ 358448 h 636153"/>
              <a:gd name="connsiteX824" fmla="*/ 1412386 w 1688257"/>
              <a:gd name="connsiteY824" fmla="*/ 358448 h 636153"/>
              <a:gd name="connsiteX825" fmla="*/ 1414833 w 1688257"/>
              <a:gd name="connsiteY825" fmla="*/ 363342 h 636153"/>
              <a:gd name="connsiteX826" fmla="*/ 1405046 w 1688257"/>
              <a:gd name="connsiteY826" fmla="*/ 363342 h 636153"/>
              <a:gd name="connsiteX827" fmla="*/ 1409940 w 1688257"/>
              <a:gd name="connsiteY827" fmla="*/ 103987 h 636153"/>
              <a:gd name="connsiteX828" fmla="*/ 1409940 w 1688257"/>
              <a:gd name="connsiteY828" fmla="*/ 108880 h 636153"/>
              <a:gd name="connsiteX829" fmla="*/ 1407493 w 1688257"/>
              <a:gd name="connsiteY829" fmla="*/ 108880 h 636153"/>
              <a:gd name="connsiteX830" fmla="*/ 1407493 w 1688257"/>
              <a:gd name="connsiteY830" fmla="*/ 103987 h 636153"/>
              <a:gd name="connsiteX831" fmla="*/ 1409940 w 1688257"/>
              <a:gd name="connsiteY831" fmla="*/ 103987 h 636153"/>
              <a:gd name="connsiteX832" fmla="*/ 1380579 w 1688257"/>
              <a:gd name="connsiteY832" fmla="*/ 360895 h 636153"/>
              <a:gd name="connsiteX833" fmla="*/ 1380579 w 1688257"/>
              <a:gd name="connsiteY833" fmla="*/ 356002 h 636153"/>
              <a:gd name="connsiteX834" fmla="*/ 1383025 w 1688257"/>
              <a:gd name="connsiteY834" fmla="*/ 356002 h 636153"/>
              <a:gd name="connsiteX835" fmla="*/ 1383025 w 1688257"/>
              <a:gd name="connsiteY835" fmla="*/ 360895 h 636153"/>
              <a:gd name="connsiteX836" fmla="*/ 1380579 w 1688257"/>
              <a:gd name="connsiteY836" fmla="*/ 360895 h 636153"/>
              <a:gd name="connsiteX837" fmla="*/ 1385472 w 1688257"/>
              <a:gd name="connsiteY837" fmla="*/ 106434 h 636153"/>
              <a:gd name="connsiteX838" fmla="*/ 1385472 w 1688257"/>
              <a:gd name="connsiteY838" fmla="*/ 108880 h 636153"/>
              <a:gd name="connsiteX839" fmla="*/ 1383025 w 1688257"/>
              <a:gd name="connsiteY839" fmla="*/ 108880 h 636153"/>
              <a:gd name="connsiteX840" fmla="*/ 1380579 w 1688257"/>
              <a:gd name="connsiteY840" fmla="*/ 108880 h 636153"/>
              <a:gd name="connsiteX841" fmla="*/ 1380579 w 1688257"/>
              <a:gd name="connsiteY841" fmla="*/ 103987 h 636153"/>
              <a:gd name="connsiteX842" fmla="*/ 1385472 w 1688257"/>
              <a:gd name="connsiteY842" fmla="*/ 103987 h 636153"/>
              <a:gd name="connsiteX843" fmla="*/ 1361005 w 1688257"/>
              <a:gd name="connsiteY843" fmla="*/ 108880 h 636153"/>
              <a:gd name="connsiteX844" fmla="*/ 1358558 w 1688257"/>
              <a:gd name="connsiteY844" fmla="*/ 108880 h 636153"/>
              <a:gd name="connsiteX845" fmla="*/ 1358558 w 1688257"/>
              <a:gd name="connsiteY845" fmla="*/ 106434 h 636153"/>
              <a:gd name="connsiteX846" fmla="*/ 1363451 w 1688257"/>
              <a:gd name="connsiteY846" fmla="*/ 106434 h 636153"/>
              <a:gd name="connsiteX847" fmla="*/ 1361005 w 1688257"/>
              <a:gd name="connsiteY847" fmla="*/ 108880 h 636153"/>
              <a:gd name="connsiteX848" fmla="*/ 1358558 w 1688257"/>
              <a:gd name="connsiteY848" fmla="*/ 360895 h 636153"/>
              <a:gd name="connsiteX849" fmla="*/ 1358558 w 1688257"/>
              <a:gd name="connsiteY849" fmla="*/ 358448 h 636153"/>
              <a:gd name="connsiteX850" fmla="*/ 1361005 w 1688257"/>
              <a:gd name="connsiteY850" fmla="*/ 358448 h 636153"/>
              <a:gd name="connsiteX851" fmla="*/ 1361005 w 1688257"/>
              <a:gd name="connsiteY851" fmla="*/ 360895 h 636153"/>
              <a:gd name="connsiteX852" fmla="*/ 1358558 w 1688257"/>
              <a:gd name="connsiteY852" fmla="*/ 360895 h 636153"/>
              <a:gd name="connsiteX853" fmla="*/ 1334090 w 1688257"/>
              <a:gd name="connsiteY853" fmla="*/ 108880 h 636153"/>
              <a:gd name="connsiteX854" fmla="*/ 1334090 w 1688257"/>
              <a:gd name="connsiteY854" fmla="*/ 108880 h 636153"/>
              <a:gd name="connsiteX855" fmla="*/ 1331644 w 1688257"/>
              <a:gd name="connsiteY855" fmla="*/ 106434 h 636153"/>
              <a:gd name="connsiteX856" fmla="*/ 1334090 w 1688257"/>
              <a:gd name="connsiteY856" fmla="*/ 106434 h 636153"/>
              <a:gd name="connsiteX857" fmla="*/ 1334090 w 1688257"/>
              <a:gd name="connsiteY857" fmla="*/ 108880 h 636153"/>
              <a:gd name="connsiteX858" fmla="*/ 1334090 w 1688257"/>
              <a:gd name="connsiteY858" fmla="*/ 360895 h 636153"/>
              <a:gd name="connsiteX859" fmla="*/ 1334090 w 1688257"/>
              <a:gd name="connsiteY859" fmla="*/ 358448 h 636153"/>
              <a:gd name="connsiteX860" fmla="*/ 1334090 w 1688257"/>
              <a:gd name="connsiteY860" fmla="*/ 360895 h 636153"/>
              <a:gd name="connsiteX861" fmla="*/ 1319410 w 1688257"/>
              <a:gd name="connsiteY861" fmla="*/ 373129 h 636153"/>
              <a:gd name="connsiteX862" fmla="*/ 1319410 w 1688257"/>
              <a:gd name="connsiteY862" fmla="*/ 368235 h 636153"/>
              <a:gd name="connsiteX863" fmla="*/ 1324304 w 1688257"/>
              <a:gd name="connsiteY863" fmla="*/ 368235 h 636153"/>
              <a:gd name="connsiteX864" fmla="*/ 1326750 w 1688257"/>
              <a:gd name="connsiteY864" fmla="*/ 373129 h 636153"/>
              <a:gd name="connsiteX865" fmla="*/ 1319410 w 1688257"/>
              <a:gd name="connsiteY865" fmla="*/ 373129 h 636153"/>
              <a:gd name="connsiteX866" fmla="*/ 1309623 w 1688257"/>
              <a:gd name="connsiteY866" fmla="*/ 108880 h 636153"/>
              <a:gd name="connsiteX867" fmla="*/ 1307176 w 1688257"/>
              <a:gd name="connsiteY867" fmla="*/ 106434 h 636153"/>
              <a:gd name="connsiteX868" fmla="*/ 1307176 w 1688257"/>
              <a:gd name="connsiteY868" fmla="*/ 106434 h 636153"/>
              <a:gd name="connsiteX869" fmla="*/ 1309623 w 1688257"/>
              <a:gd name="connsiteY869" fmla="*/ 106434 h 636153"/>
              <a:gd name="connsiteX870" fmla="*/ 1309623 w 1688257"/>
              <a:gd name="connsiteY870" fmla="*/ 108880 h 636153"/>
              <a:gd name="connsiteX871" fmla="*/ 1294943 w 1688257"/>
              <a:gd name="connsiteY871" fmla="*/ 373129 h 636153"/>
              <a:gd name="connsiteX872" fmla="*/ 1294943 w 1688257"/>
              <a:gd name="connsiteY872" fmla="*/ 370682 h 636153"/>
              <a:gd name="connsiteX873" fmla="*/ 1297389 w 1688257"/>
              <a:gd name="connsiteY873" fmla="*/ 370682 h 636153"/>
              <a:gd name="connsiteX874" fmla="*/ 1297389 w 1688257"/>
              <a:gd name="connsiteY874" fmla="*/ 373129 h 636153"/>
              <a:gd name="connsiteX875" fmla="*/ 1294943 w 1688257"/>
              <a:gd name="connsiteY875" fmla="*/ 373129 h 636153"/>
              <a:gd name="connsiteX876" fmla="*/ 1282709 w 1688257"/>
              <a:gd name="connsiteY876" fmla="*/ 108880 h 636153"/>
              <a:gd name="connsiteX877" fmla="*/ 1282709 w 1688257"/>
              <a:gd name="connsiteY877" fmla="*/ 106434 h 636153"/>
              <a:gd name="connsiteX878" fmla="*/ 1285155 w 1688257"/>
              <a:gd name="connsiteY878" fmla="*/ 106434 h 636153"/>
              <a:gd name="connsiteX879" fmla="*/ 1282709 w 1688257"/>
              <a:gd name="connsiteY879" fmla="*/ 108880 h 636153"/>
              <a:gd name="connsiteX880" fmla="*/ 1270475 w 1688257"/>
              <a:gd name="connsiteY880" fmla="*/ 373129 h 636153"/>
              <a:gd name="connsiteX881" fmla="*/ 1270475 w 1688257"/>
              <a:gd name="connsiteY881" fmla="*/ 370682 h 636153"/>
              <a:gd name="connsiteX882" fmla="*/ 1272922 w 1688257"/>
              <a:gd name="connsiteY882" fmla="*/ 370682 h 636153"/>
              <a:gd name="connsiteX883" fmla="*/ 1272922 w 1688257"/>
              <a:gd name="connsiteY883" fmla="*/ 373129 h 636153"/>
              <a:gd name="connsiteX884" fmla="*/ 1270475 w 1688257"/>
              <a:gd name="connsiteY884" fmla="*/ 373129 h 636153"/>
              <a:gd name="connsiteX885" fmla="*/ 1260688 w 1688257"/>
              <a:gd name="connsiteY885" fmla="*/ 108880 h 636153"/>
              <a:gd name="connsiteX886" fmla="*/ 1260688 w 1688257"/>
              <a:gd name="connsiteY886" fmla="*/ 106434 h 636153"/>
              <a:gd name="connsiteX887" fmla="*/ 1260688 w 1688257"/>
              <a:gd name="connsiteY887" fmla="*/ 108880 h 636153"/>
              <a:gd name="connsiteX888" fmla="*/ 1248454 w 1688257"/>
              <a:gd name="connsiteY888" fmla="*/ 373129 h 636153"/>
              <a:gd name="connsiteX889" fmla="*/ 1248454 w 1688257"/>
              <a:gd name="connsiteY889" fmla="*/ 370682 h 636153"/>
              <a:gd name="connsiteX890" fmla="*/ 1248454 w 1688257"/>
              <a:gd name="connsiteY890" fmla="*/ 373129 h 636153"/>
              <a:gd name="connsiteX891" fmla="*/ 1231327 w 1688257"/>
              <a:gd name="connsiteY891" fmla="*/ 385363 h 636153"/>
              <a:gd name="connsiteX892" fmla="*/ 1231327 w 1688257"/>
              <a:gd name="connsiteY892" fmla="*/ 380469 h 636153"/>
              <a:gd name="connsiteX893" fmla="*/ 1236220 w 1688257"/>
              <a:gd name="connsiteY893" fmla="*/ 380469 h 636153"/>
              <a:gd name="connsiteX894" fmla="*/ 1236220 w 1688257"/>
              <a:gd name="connsiteY894" fmla="*/ 385363 h 636153"/>
              <a:gd name="connsiteX895" fmla="*/ 1231327 w 1688257"/>
              <a:gd name="connsiteY895" fmla="*/ 385363 h 636153"/>
              <a:gd name="connsiteX896" fmla="*/ 1223987 w 1688257"/>
              <a:gd name="connsiteY896" fmla="*/ 96646 h 636153"/>
              <a:gd name="connsiteX897" fmla="*/ 1219093 w 1688257"/>
              <a:gd name="connsiteY897" fmla="*/ 96646 h 636153"/>
              <a:gd name="connsiteX898" fmla="*/ 1216646 w 1688257"/>
              <a:gd name="connsiteY898" fmla="*/ 91753 h 636153"/>
              <a:gd name="connsiteX899" fmla="*/ 1223987 w 1688257"/>
              <a:gd name="connsiteY899" fmla="*/ 91753 h 636153"/>
              <a:gd name="connsiteX900" fmla="*/ 1223987 w 1688257"/>
              <a:gd name="connsiteY900" fmla="*/ 96646 h 636153"/>
              <a:gd name="connsiteX901" fmla="*/ 1206859 w 1688257"/>
              <a:gd name="connsiteY901" fmla="*/ 385363 h 636153"/>
              <a:gd name="connsiteX902" fmla="*/ 1206859 w 1688257"/>
              <a:gd name="connsiteY902" fmla="*/ 382916 h 636153"/>
              <a:gd name="connsiteX903" fmla="*/ 1209306 w 1688257"/>
              <a:gd name="connsiteY903" fmla="*/ 382916 h 636153"/>
              <a:gd name="connsiteX904" fmla="*/ 1209306 w 1688257"/>
              <a:gd name="connsiteY904" fmla="*/ 385363 h 636153"/>
              <a:gd name="connsiteX905" fmla="*/ 1206859 w 1688257"/>
              <a:gd name="connsiteY905" fmla="*/ 385363 h 636153"/>
              <a:gd name="connsiteX906" fmla="*/ 1199519 w 1688257"/>
              <a:gd name="connsiteY906" fmla="*/ 96646 h 636153"/>
              <a:gd name="connsiteX907" fmla="*/ 1194626 w 1688257"/>
              <a:gd name="connsiteY907" fmla="*/ 96646 h 636153"/>
              <a:gd name="connsiteX908" fmla="*/ 1192179 w 1688257"/>
              <a:gd name="connsiteY908" fmla="*/ 91753 h 636153"/>
              <a:gd name="connsiteX909" fmla="*/ 1199519 w 1688257"/>
              <a:gd name="connsiteY909" fmla="*/ 91753 h 636153"/>
              <a:gd name="connsiteX910" fmla="*/ 1199519 w 1688257"/>
              <a:gd name="connsiteY910" fmla="*/ 96646 h 636153"/>
              <a:gd name="connsiteX911" fmla="*/ 1184839 w 1688257"/>
              <a:gd name="connsiteY911" fmla="*/ 385363 h 636153"/>
              <a:gd name="connsiteX912" fmla="*/ 1184839 w 1688257"/>
              <a:gd name="connsiteY912" fmla="*/ 382916 h 636153"/>
              <a:gd name="connsiteX913" fmla="*/ 1187285 w 1688257"/>
              <a:gd name="connsiteY913" fmla="*/ 382916 h 636153"/>
              <a:gd name="connsiteX914" fmla="*/ 1187285 w 1688257"/>
              <a:gd name="connsiteY914" fmla="*/ 385363 h 636153"/>
              <a:gd name="connsiteX915" fmla="*/ 1184839 w 1688257"/>
              <a:gd name="connsiteY915" fmla="*/ 385363 h 636153"/>
              <a:gd name="connsiteX916" fmla="*/ 1175052 w 1688257"/>
              <a:gd name="connsiteY916" fmla="*/ 96646 h 636153"/>
              <a:gd name="connsiteX917" fmla="*/ 1170158 w 1688257"/>
              <a:gd name="connsiteY917" fmla="*/ 96646 h 636153"/>
              <a:gd name="connsiteX918" fmla="*/ 1170158 w 1688257"/>
              <a:gd name="connsiteY918" fmla="*/ 91753 h 636153"/>
              <a:gd name="connsiteX919" fmla="*/ 1177499 w 1688257"/>
              <a:gd name="connsiteY919" fmla="*/ 91753 h 636153"/>
              <a:gd name="connsiteX920" fmla="*/ 1175052 w 1688257"/>
              <a:gd name="connsiteY920" fmla="*/ 96646 h 636153"/>
              <a:gd name="connsiteX921" fmla="*/ 1160371 w 1688257"/>
              <a:gd name="connsiteY921" fmla="*/ 385363 h 636153"/>
              <a:gd name="connsiteX922" fmla="*/ 1160371 w 1688257"/>
              <a:gd name="connsiteY922" fmla="*/ 385363 h 636153"/>
              <a:gd name="connsiteX923" fmla="*/ 1160371 w 1688257"/>
              <a:gd name="connsiteY923" fmla="*/ 382916 h 636153"/>
              <a:gd name="connsiteX924" fmla="*/ 1160371 w 1688257"/>
              <a:gd name="connsiteY924" fmla="*/ 385363 h 636153"/>
              <a:gd name="connsiteX925" fmla="*/ 1145691 w 1688257"/>
              <a:gd name="connsiteY925" fmla="*/ 397596 h 636153"/>
              <a:gd name="connsiteX926" fmla="*/ 1145691 w 1688257"/>
              <a:gd name="connsiteY926" fmla="*/ 392703 h 636153"/>
              <a:gd name="connsiteX927" fmla="*/ 1150584 w 1688257"/>
              <a:gd name="connsiteY927" fmla="*/ 392703 h 636153"/>
              <a:gd name="connsiteX928" fmla="*/ 1150584 w 1688257"/>
              <a:gd name="connsiteY928" fmla="*/ 397596 h 636153"/>
              <a:gd name="connsiteX929" fmla="*/ 1145691 w 1688257"/>
              <a:gd name="connsiteY929" fmla="*/ 397596 h 636153"/>
              <a:gd name="connsiteX930" fmla="*/ 1150584 w 1688257"/>
              <a:gd name="connsiteY930" fmla="*/ 91753 h 636153"/>
              <a:gd name="connsiteX931" fmla="*/ 1150584 w 1688257"/>
              <a:gd name="connsiteY931" fmla="*/ 96646 h 636153"/>
              <a:gd name="connsiteX932" fmla="*/ 1148138 w 1688257"/>
              <a:gd name="connsiteY932" fmla="*/ 96646 h 636153"/>
              <a:gd name="connsiteX933" fmla="*/ 1148138 w 1688257"/>
              <a:gd name="connsiteY933" fmla="*/ 91753 h 636153"/>
              <a:gd name="connsiteX934" fmla="*/ 1150584 w 1688257"/>
              <a:gd name="connsiteY934" fmla="*/ 91753 h 636153"/>
              <a:gd name="connsiteX935" fmla="*/ 1121223 w 1688257"/>
              <a:gd name="connsiteY935" fmla="*/ 397596 h 636153"/>
              <a:gd name="connsiteX936" fmla="*/ 1121223 w 1688257"/>
              <a:gd name="connsiteY936" fmla="*/ 395150 h 636153"/>
              <a:gd name="connsiteX937" fmla="*/ 1123670 w 1688257"/>
              <a:gd name="connsiteY937" fmla="*/ 395150 h 636153"/>
              <a:gd name="connsiteX938" fmla="*/ 1123670 w 1688257"/>
              <a:gd name="connsiteY938" fmla="*/ 400043 h 636153"/>
              <a:gd name="connsiteX939" fmla="*/ 1121223 w 1688257"/>
              <a:gd name="connsiteY939" fmla="*/ 397596 h 636153"/>
              <a:gd name="connsiteX940" fmla="*/ 1126117 w 1688257"/>
              <a:gd name="connsiteY940" fmla="*/ 94200 h 636153"/>
              <a:gd name="connsiteX941" fmla="*/ 1126117 w 1688257"/>
              <a:gd name="connsiteY941" fmla="*/ 99093 h 636153"/>
              <a:gd name="connsiteX942" fmla="*/ 1123670 w 1688257"/>
              <a:gd name="connsiteY942" fmla="*/ 99093 h 636153"/>
              <a:gd name="connsiteX943" fmla="*/ 1123670 w 1688257"/>
              <a:gd name="connsiteY943" fmla="*/ 94200 h 636153"/>
              <a:gd name="connsiteX944" fmla="*/ 1126117 w 1688257"/>
              <a:gd name="connsiteY944" fmla="*/ 94200 h 636153"/>
              <a:gd name="connsiteX945" fmla="*/ 1099203 w 1688257"/>
              <a:gd name="connsiteY945" fmla="*/ 96646 h 636153"/>
              <a:gd name="connsiteX946" fmla="*/ 1096756 w 1688257"/>
              <a:gd name="connsiteY946" fmla="*/ 96646 h 636153"/>
              <a:gd name="connsiteX947" fmla="*/ 1096756 w 1688257"/>
              <a:gd name="connsiteY947" fmla="*/ 91753 h 636153"/>
              <a:gd name="connsiteX948" fmla="*/ 1101649 w 1688257"/>
              <a:gd name="connsiteY948" fmla="*/ 91753 h 636153"/>
              <a:gd name="connsiteX949" fmla="*/ 1099203 w 1688257"/>
              <a:gd name="connsiteY949" fmla="*/ 96646 h 636153"/>
              <a:gd name="connsiteX950" fmla="*/ 1096756 w 1688257"/>
              <a:gd name="connsiteY950" fmla="*/ 397596 h 636153"/>
              <a:gd name="connsiteX951" fmla="*/ 1096756 w 1688257"/>
              <a:gd name="connsiteY951" fmla="*/ 395150 h 636153"/>
              <a:gd name="connsiteX952" fmla="*/ 1099203 w 1688257"/>
              <a:gd name="connsiteY952" fmla="*/ 395150 h 636153"/>
              <a:gd name="connsiteX953" fmla="*/ 1099203 w 1688257"/>
              <a:gd name="connsiteY953" fmla="*/ 397596 h 636153"/>
              <a:gd name="connsiteX954" fmla="*/ 1096756 w 1688257"/>
              <a:gd name="connsiteY954" fmla="*/ 397596 h 636153"/>
              <a:gd name="connsiteX955" fmla="*/ 1082075 w 1688257"/>
              <a:gd name="connsiteY955" fmla="*/ 412277 h 636153"/>
              <a:gd name="connsiteX956" fmla="*/ 1084522 w 1688257"/>
              <a:gd name="connsiteY956" fmla="*/ 407383 h 636153"/>
              <a:gd name="connsiteX957" fmla="*/ 1089415 w 1688257"/>
              <a:gd name="connsiteY957" fmla="*/ 407383 h 636153"/>
              <a:gd name="connsiteX958" fmla="*/ 1091862 w 1688257"/>
              <a:gd name="connsiteY958" fmla="*/ 414723 h 636153"/>
              <a:gd name="connsiteX959" fmla="*/ 1082075 w 1688257"/>
              <a:gd name="connsiteY959" fmla="*/ 412277 h 636153"/>
              <a:gd name="connsiteX960" fmla="*/ 1074735 w 1688257"/>
              <a:gd name="connsiteY960" fmla="*/ 96646 h 636153"/>
              <a:gd name="connsiteX961" fmla="*/ 1074735 w 1688257"/>
              <a:gd name="connsiteY961" fmla="*/ 96646 h 636153"/>
              <a:gd name="connsiteX962" fmla="*/ 1072288 w 1688257"/>
              <a:gd name="connsiteY962" fmla="*/ 94200 h 636153"/>
              <a:gd name="connsiteX963" fmla="*/ 1074735 w 1688257"/>
              <a:gd name="connsiteY963" fmla="*/ 94200 h 636153"/>
              <a:gd name="connsiteX964" fmla="*/ 1074735 w 1688257"/>
              <a:gd name="connsiteY964" fmla="*/ 96646 h 636153"/>
              <a:gd name="connsiteX965" fmla="*/ 1074735 w 1688257"/>
              <a:gd name="connsiteY965" fmla="*/ 395150 h 636153"/>
              <a:gd name="connsiteX966" fmla="*/ 1074735 w 1688257"/>
              <a:gd name="connsiteY966" fmla="*/ 395150 h 636153"/>
              <a:gd name="connsiteX967" fmla="*/ 1074735 w 1688257"/>
              <a:gd name="connsiteY967" fmla="*/ 395150 h 636153"/>
              <a:gd name="connsiteX968" fmla="*/ 1074735 w 1688257"/>
              <a:gd name="connsiteY968" fmla="*/ 395150 h 636153"/>
              <a:gd name="connsiteX969" fmla="*/ 1057608 w 1688257"/>
              <a:gd name="connsiteY969" fmla="*/ 409830 h 636153"/>
              <a:gd name="connsiteX970" fmla="*/ 1057608 w 1688257"/>
              <a:gd name="connsiteY970" fmla="*/ 404936 h 636153"/>
              <a:gd name="connsiteX971" fmla="*/ 1062501 w 1688257"/>
              <a:gd name="connsiteY971" fmla="*/ 404936 h 636153"/>
              <a:gd name="connsiteX972" fmla="*/ 1062501 w 1688257"/>
              <a:gd name="connsiteY972" fmla="*/ 409830 h 636153"/>
              <a:gd name="connsiteX973" fmla="*/ 1057608 w 1688257"/>
              <a:gd name="connsiteY973" fmla="*/ 409830 h 636153"/>
              <a:gd name="connsiteX974" fmla="*/ 1050268 w 1688257"/>
              <a:gd name="connsiteY974" fmla="*/ 96646 h 636153"/>
              <a:gd name="connsiteX975" fmla="*/ 1050268 w 1688257"/>
              <a:gd name="connsiteY975" fmla="*/ 96646 h 636153"/>
              <a:gd name="connsiteX976" fmla="*/ 1047821 w 1688257"/>
              <a:gd name="connsiteY976" fmla="*/ 94200 h 636153"/>
              <a:gd name="connsiteX977" fmla="*/ 1050268 w 1688257"/>
              <a:gd name="connsiteY977" fmla="*/ 94200 h 636153"/>
              <a:gd name="connsiteX978" fmla="*/ 1050268 w 1688257"/>
              <a:gd name="connsiteY978" fmla="*/ 96646 h 636153"/>
              <a:gd name="connsiteX979" fmla="*/ 1035587 w 1688257"/>
              <a:gd name="connsiteY979" fmla="*/ 409830 h 636153"/>
              <a:gd name="connsiteX980" fmla="*/ 1035587 w 1688257"/>
              <a:gd name="connsiteY980" fmla="*/ 407383 h 636153"/>
              <a:gd name="connsiteX981" fmla="*/ 1038034 w 1688257"/>
              <a:gd name="connsiteY981" fmla="*/ 407383 h 636153"/>
              <a:gd name="connsiteX982" fmla="*/ 1038034 w 1688257"/>
              <a:gd name="connsiteY982" fmla="*/ 409830 h 636153"/>
              <a:gd name="connsiteX983" fmla="*/ 1035587 w 1688257"/>
              <a:gd name="connsiteY983" fmla="*/ 409830 h 636153"/>
              <a:gd name="connsiteX984" fmla="*/ 1025800 w 1688257"/>
              <a:gd name="connsiteY984" fmla="*/ 96646 h 636153"/>
              <a:gd name="connsiteX985" fmla="*/ 1023353 w 1688257"/>
              <a:gd name="connsiteY985" fmla="*/ 94200 h 636153"/>
              <a:gd name="connsiteX986" fmla="*/ 1023353 w 1688257"/>
              <a:gd name="connsiteY986" fmla="*/ 94200 h 636153"/>
              <a:gd name="connsiteX987" fmla="*/ 1023353 w 1688257"/>
              <a:gd name="connsiteY987" fmla="*/ 94200 h 636153"/>
              <a:gd name="connsiteX988" fmla="*/ 1025800 w 1688257"/>
              <a:gd name="connsiteY988" fmla="*/ 96646 h 636153"/>
              <a:gd name="connsiteX989" fmla="*/ 1011119 w 1688257"/>
              <a:gd name="connsiteY989" fmla="*/ 409830 h 636153"/>
              <a:gd name="connsiteX990" fmla="*/ 1011119 w 1688257"/>
              <a:gd name="connsiteY990" fmla="*/ 407383 h 636153"/>
              <a:gd name="connsiteX991" fmla="*/ 1013566 w 1688257"/>
              <a:gd name="connsiteY991" fmla="*/ 407383 h 636153"/>
              <a:gd name="connsiteX992" fmla="*/ 1013566 w 1688257"/>
              <a:gd name="connsiteY992" fmla="*/ 409830 h 636153"/>
              <a:gd name="connsiteX993" fmla="*/ 1011119 w 1688257"/>
              <a:gd name="connsiteY993" fmla="*/ 409830 h 636153"/>
              <a:gd name="connsiteX994" fmla="*/ 996439 w 1688257"/>
              <a:gd name="connsiteY994" fmla="*/ 424511 h 636153"/>
              <a:gd name="connsiteX995" fmla="*/ 996439 w 1688257"/>
              <a:gd name="connsiteY995" fmla="*/ 419617 h 636153"/>
              <a:gd name="connsiteX996" fmla="*/ 1001332 w 1688257"/>
              <a:gd name="connsiteY996" fmla="*/ 419617 h 636153"/>
              <a:gd name="connsiteX997" fmla="*/ 1003779 w 1688257"/>
              <a:gd name="connsiteY997" fmla="*/ 426957 h 636153"/>
              <a:gd name="connsiteX998" fmla="*/ 996439 w 1688257"/>
              <a:gd name="connsiteY998" fmla="*/ 424511 h 636153"/>
              <a:gd name="connsiteX999" fmla="*/ 998886 w 1688257"/>
              <a:gd name="connsiteY999" fmla="*/ 94200 h 636153"/>
              <a:gd name="connsiteX1000" fmla="*/ 998886 w 1688257"/>
              <a:gd name="connsiteY1000" fmla="*/ 96646 h 636153"/>
              <a:gd name="connsiteX1001" fmla="*/ 998886 w 1688257"/>
              <a:gd name="connsiteY1001" fmla="*/ 94200 h 636153"/>
              <a:gd name="connsiteX1002" fmla="*/ 986652 w 1688257"/>
              <a:gd name="connsiteY1002" fmla="*/ 409830 h 636153"/>
              <a:gd name="connsiteX1003" fmla="*/ 986652 w 1688257"/>
              <a:gd name="connsiteY1003" fmla="*/ 407383 h 636153"/>
              <a:gd name="connsiteX1004" fmla="*/ 986652 w 1688257"/>
              <a:gd name="connsiteY1004" fmla="*/ 409830 h 636153"/>
              <a:gd name="connsiteX1005" fmla="*/ 971971 w 1688257"/>
              <a:gd name="connsiteY1005" fmla="*/ 422064 h 636153"/>
              <a:gd name="connsiteX1006" fmla="*/ 971971 w 1688257"/>
              <a:gd name="connsiteY1006" fmla="*/ 417170 h 636153"/>
              <a:gd name="connsiteX1007" fmla="*/ 976865 w 1688257"/>
              <a:gd name="connsiteY1007" fmla="*/ 417170 h 636153"/>
              <a:gd name="connsiteX1008" fmla="*/ 976865 w 1688257"/>
              <a:gd name="connsiteY1008" fmla="*/ 422064 h 636153"/>
              <a:gd name="connsiteX1009" fmla="*/ 971971 w 1688257"/>
              <a:gd name="connsiteY1009" fmla="*/ 422064 h 636153"/>
              <a:gd name="connsiteX1010" fmla="*/ 967078 w 1688257"/>
              <a:gd name="connsiteY1010" fmla="*/ 79519 h 636153"/>
              <a:gd name="connsiteX1011" fmla="*/ 964631 w 1688257"/>
              <a:gd name="connsiteY1011" fmla="*/ 84413 h 636153"/>
              <a:gd name="connsiteX1012" fmla="*/ 959738 w 1688257"/>
              <a:gd name="connsiteY1012" fmla="*/ 84413 h 636153"/>
              <a:gd name="connsiteX1013" fmla="*/ 957291 w 1688257"/>
              <a:gd name="connsiteY1013" fmla="*/ 79519 h 636153"/>
              <a:gd name="connsiteX1014" fmla="*/ 959738 w 1688257"/>
              <a:gd name="connsiteY1014" fmla="*/ 79519 h 636153"/>
              <a:gd name="connsiteX1015" fmla="*/ 967078 w 1688257"/>
              <a:gd name="connsiteY1015" fmla="*/ 79519 h 636153"/>
              <a:gd name="connsiteX1016" fmla="*/ 967078 w 1688257"/>
              <a:gd name="connsiteY1016" fmla="*/ 79519 h 636153"/>
              <a:gd name="connsiteX1017" fmla="*/ 947504 w 1688257"/>
              <a:gd name="connsiteY1017" fmla="*/ 422064 h 636153"/>
              <a:gd name="connsiteX1018" fmla="*/ 947504 w 1688257"/>
              <a:gd name="connsiteY1018" fmla="*/ 419617 h 636153"/>
              <a:gd name="connsiteX1019" fmla="*/ 949951 w 1688257"/>
              <a:gd name="connsiteY1019" fmla="*/ 419617 h 636153"/>
              <a:gd name="connsiteX1020" fmla="*/ 949951 w 1688257"/>
              <a:gd name="connsiteY1020" fmla="*/ 422064 h 636153"/>
              <a:gd name="connsiteX1021" fmla="*/ 947504 w 1688257"/>
              <a:gd name="connsiteY1021" fmla="*/ 422064 h 636153"/>
              <a:gd name="connsiteX1022" fmla="*/ 940164 w 1688257"/>
              <a:gd name="connsiteY1022" fmla="*/ 84413 h 636153"/>
              <a:gd name="connsiteX1023" fmla="*/ 935270 w 1688257"/>
              <a:gd name="connsiteY1023" fmla="*/ 84413 h 636153"/>
              <a:gd name="connsiteX1024" fmla="*/ 932824 w 1688257"/>
              <a:gd name="connsiteY1024" fmla="*/ 79519 h 636153"/>
              <a:gd name="connsiteX1025" fmla="*/ 940164 w 1688257"/>
              <a:gd name="connsiteY1025" fmla="*/ 79519 h 636153"/>
              <a:gd name="connsiteX1026" fmla="*/ 940164 w 1688257"/>
              <a:gd name="connsiteY1026" fmla="*/ 84413 h 636153"/>
              <a:gd name="connsiteX1027" fmla="*/ 923036 w 1688257"/>
              <a:gd name="connsiteY1027" fmla="*/ 422064 h 636153"/>
              <a:gd name="connsiteX1028" fmla="*/ 923036 w 1688257"/>
              <a:gd name="connsiteY1028" fmla="*/ 419617 h 636153"/>
              <a:gd name="connsiteX1029" fmla="*/ 925483 w 1688257"/>
              <a:gd name="connsiteY1029" fmla="*/ 419617 h 636153"/>
              <a:gd name="connsiteX1030" fmla="*/ 925483 w 1688257"/>
              <a:gd name="connsiteY1030" fmla="*/ 422064 h 636153"/>
              <a:gd name="connsiteX1031" fmla="*/ 923036 w 1688257"/>
              <a:gd name="connsiteY1031" fmla="*/ 422064 h 636153"/>
              <a:gd name="connsiteX1032" fmla="*/ 908356 w 1688257"/>
              <a:gd name="connsiteY1032" fmla="*/ 436744 h 636153"/>
              <a:gd name="connsiteX1033" fmla="*/ 908356 w 1688257"/>
              <a:gd name="connsiteY1033" fmla="*/ 431851 h 636153"/>
              <a:gd name="connsiteX1034" fmla="*/ 913249 w 1688257"/>
              <a:gd name="connsiteY1034" fmla="*/ 431851 h 636153"/>
              <a:gd name="connsiteX1035" fmla="*/ 915696 w 1688257"/>
              <a:gd name="connsiteY1035" fmla="*/ 436744 h 636153"/>
              <a:gd name="connsiteX1036" fmla="*/ 908356 w 1688257"/>
              <a:gd name="connsiteY1036" fmla="*/ 436744 h 636153"/>
              <a:gd name="connsiteX1037" fmla="*/ 915696 w 1688257"/>
              <a:gd name="connsiteY1037" fmla="*/ 79519 h 636153"/>
              <a:gd name="connsiteX1038" fmla="*/ 915696 w 1688257"/>
              <a:gd name="connsiteY1038" fmla="*/ 84413 h 636153"/>
              <a:gd name="connsiteX1039" fmla="*/ 910803 w 1688257"/>
              <a:gd name="connsiteY1039" fmla="*/ 84413 h 636153"/>
              <a:gd name="connsiteX1040" fmla="*/ 910803 w 1688257"/>
              <a:gd name="connsiteY1040" fmla="*/ 79519 h 636153"/>
              <a:gd name="connsiteX1041" fmla="*/ 915696 w 1688257"/>
              <a:gd name="connsiteY1041" fmla="*/ 79519 h 636153"/>
              <a:gd name="connsiteX1042" fmla="*/ 901016 w 1688257"/>
              <a:gd name="connsiteY1042" fmla="*/ 422064 h 636153"/>
              <a:gd name="connsiteX1043" fmla="*/ 901016 w 1688257"/>
              <a:gd name="connsiteY1043" fmla="*/ 422064 h 636153"/>
              <a:gd name="connsiteX1044" fmla="*/ 901016 w 1688257"/>
              <a:gd name="connsiteY1044" fmla="*/ 419617 h 636153"/>
              <a:gd name="connsiteX1045" fmla="*/ 901016 w 1688257"/>
              <a:gd name="connsiteY1045" fmla="*/ 422064 h 636153"/>
              <a:gd name="connsiteX1046" fmla="*/ 886335 w 1688257"/>
              <a:gd name="connsiteY1046" fmla="*/ 434297 h 636153"/>
              <a:gd name="connsiteX1047" fmla="*/ 886335 w 1688257"/>
              <a:gd name="connsiteY1047" fmla="*/ 429404 h 636153"/>
              <a:gd name="connsiteX1048" fmla="*/ 891229 w 1688257"/>
              <a:gd name="connsiteY1048" fmla="*/ 429404 h 636153"/>
              <a:gd name="connsiteX1049" fmla="*/ 891229 w 1688257"/>
              <a:gd name="connsiteY1049" fmla="*/ 434297 h 636153"/>
              <a:gd name="connsiteX1050" fmla="*/ 886335 w 1688257"/>
              <a:gd name="connsiteY1050" fmla="*/ 434297 h 636153"/>
              <a:gd name="connsiteX1051" fmla="*/ 891229 w 1688257"/>
              <a:gd name="connsiteY1051" fmla="*/ 79519 h 636153"/>
              <a:gd name="connsiteX1052" fmla="*/ 891229 w 1688257"/>
              <a:gd name="connsiteY1052" fmla="*/ 84413 h 636153"/>
              <a:gd name="connsiteX1053" fmla="*/ 886335 w 1688257"/>
              <a:gd name="connsiteY1053" fmla="*/ 84413 h 636153"/>
              <a:gd name="connsiteX1054" fmla="*/ 886335 w 1688257"/>
              <a:gd name="connsiteY1054" fmla="*/ 79519 h 636153"/>
              <a:gd name="connsiteX1055" fmla="*/ 891229 w 1688257"/>
              <a:gd name="connsiteY1055" fmla="*/ 79519 h 636153"/>
              <a:gd name="connsiteX1056" fmla="*/ 864314 w 1688257"/>
              <a:gd name="connsiteY1056" fmla="*/ 84413 h 636153"/>
              <a:gd name="connsiteX1057" fmla="*/ 861868 w 1688257"/>
              <a:gd name="connsiteY1057" fmla="*/ 84413 h 636153"/>
              <a:gd name="connsiteX1058" fmla="*/ 861868 w 1688257"/>
              <a:gd name="connsiteY1058" fmla="*/ 79519 h 636153"/>
              <a:gd name="connsiteX1059" fmla="*/ 866761 w 1688257"/>
              <a:gd name="connsiteY1059" fmla="*/ 79519 h 636153"/>
              <a:gd name="connsiteX1060" fmla="*/ 864314 w 1688257"/>
              <a:gd name="connsiteY1060" fmla="*/ 84413 h 636153"/>
              <a:gd name="connsiteX1061" fmla="*/ 861868 w 1688257"/>
              <a:gd name="connsiteY1061" fmla="*/ 434297 h 636153"/>
              <a:gd name="connsiteX1062" fmla="*/ 861868 w 1688257"/>
              <a:gd name="connsiteY1062" fmla="*/ 431851 h 636153"/>
              <a:gd name="connsiteX1063" fmla="*/ 864314 w 1688257"/>
              <a:gd name="connsiteY1063" fmla="*/ 431851 h 636153"/>
              <a:gd name="connsiteX1064" fmla="*/ 864314 w 1688257"/>
              <a:gd name="connsiteY1064" fmla="*/ 434297 h 636153"/>
              <a:gd name="connsiteX1065" fmla="*/ 861868 w 1688257"/>
              <a:gd name="connsiteY1065" fmla="*/ 434297 h 636153"/>
              <a:gd name="connsiteX1066" fmla="*/ 839847 w 1688257"/>
              <a:gd name="connsiteY1066" fmla="*/ 84413 h 636153"/>
              <a:gd name="connsiteX1067" fmla="*/ 837400 w 1688257"/>
              <a:gd name="connsiteY1067" fmla="*/ 84413 h 636153"/>
              <a:gd name="connsiteX1068" fmla="*/ 837400 w 1688257"/>
              <a:gd name="connsiteY1068" fmla="*/ 79519 h 636153"/>
              <a:gd name="connsiteX1069" fmla="*/ 842294 w 1688257"/>
              <a:gd name="connsiteY1069" fmla="*/ 79519 h 636153"/>
              <a:gd name="connsiteX1070" fmla="*/ 839847 w 1688257"/>
              <a:gd name="connsiteY1070" fmla="*/ 84413 h 636153"/>
              <a:gd name="connsiteX1071" fmla="*/ 837400 w 1688257"/>
              <a:gd name="connsiteY1071" fmla="*/ 434297 h 636153"/>
              <a:gd name="connsiteX1072" fmla="*/ 837400 w 1688257"/>
              <a:gd name="connsiteY1072" fmla="*/ 431851 h 636153"/>
              <a:gd name="connsiteX1073" fmla="*/ 839847 w 1688257"/>
              <a:gd name="connsiteY1073" fmla="*/ 431851 h 636153"/>
              <a:gd name="connsiteX1074" fmla="*/ 839847 w 1688257"/>
              <a:gd name="connsiteY1074" fmla="*/ 434297 h 636153"/>
              <a:gd name="connsiteX1075" fmla="*/ 837400 w 1688257"/>
              <a:gd name="connsiteY1075" fmla="*/ 434297 h 636153"/>
              <a:gd name="connsiteX1076" fmla="*/ 822720 w 1688257"/>
              <a:gd name="connsiteY1076" fmla="*/ 448978 h 636153"/>
              <a:gd name="connsiteX1077" fmla="*/ 822720 w 1688257"/>
              <a:gd name="connsiteY1077" fmla="*/ 444084 h 636153"/>
              <a:gd name="connsiteX1078" fmla="*/ 827613 w 1688257"/>
              <a:gd name="connsiteY1078" fmla="*/ 444084 h 636153"/>
              <a:gd name="connsiteX1079" fmla="*/ 827613 w 1688257"/>
              <a:gd name="connsiteY1079" fmla="*/ 448978 h 636153"/>
              <a:gd name="connsiteX1080" fmla="*/ 822720 w 1688257"/>
              <a:gd name="connsiteY1080" fmla="*/ 448978 h 636153"/>
              <a:gd name="connsiteX1081" fmla="*/ 815379 w 1688257"/>
              <a:gd name="connsiteY1081" fmla="*/ 84413 h 636153"/>
              <a:gd name="connsiteX1082" fmla="*/ 812933 w 1688257"/>
              <a:gd name="connsiteY1082" fmla="*/ 84413 h 636153"/>
              <a:gd name="connsiteX1083" fmla="*/ 812933 w 1688257"/>
              <a:gd name="connsiteY1083" fmla="*/ 81966 h 636153"/>
              <a:gd name="connsiteX1084" fmla="*/ 817826 w 1688257"/>
              <a:gd name="connsiteY1084" fmla="*/ 81966 h 636153"/>
              <a:gd name="connsiteX1085" fmla="*/ 815379 w 1688257"/>
              <a:gd name="connsiteY1085" fmla="*/ 84413 h 636153"/>
              <a:gd name="connsiteX1086" fmla="*/ 812933 w 1688257"/>
              <a:gd name="connsiteY1086" fmla="*/ 434297 h 636153"/>
              <a:gd name="connsiteX1087" fmla="*/ 812933 w 1688257"/>
              <a:gd name="connsiteY1087" fmla="*/ 434297 h 636153"/>
              <a:gd name="connsiteX1088" fmla="*/ 812933 w 1688257"/>
              <a:gd name="connsiteY1088" fmla="*/ 434297 h 636153"/>
              <a:gd name="connsiteX1089" fmla="*/ 812933 w 1688257"/>
              <a:gd name="connsiteY1089" fmla="*/ 434297 h 636153"/>
              <a:gd name="connsiteX1090" fmla="*/ 798252 w 1688257"/>
              <a:gd name="connsiteY1090" fmla="*/ 446531 h 636153"/>
              <a:gd name="connsiteX1091" fmla="*/ 798252 w 1688257"/>
              <a:gd name="connsiteY1091" fmla="*/ 441638 h 636153"/>
              <a:gd name="connsiteX1092" fmla="*/ 803146 w 1688257"/>
              <a:gd name="connsiteY1092" fmla="*/ 441638 h 636153"/>
              <a:gd name="connsiteX1093" fmla="*/ 803146 w 1688257"/>
              <a:gd name="connsiteY1093" fmla="*/ 446531 h 636153"/>
              <a:gd name="connsiteX1094" fmla="*/ 798252 w 1688257"/>
              <a:gd name="connsiteY1094" fmla="*/ 446531 h 636153"/>
              <a:gd name="connsiteX1095" fmla="*/ 790912 w 1688257"/>
              <a:gd name="connsiteY1095" fmla="*/ 84413 h 636153"/>
              <a:gd name="connsiteX1096" fmla="*/ 790912 w 1688257"/>
              <a:gd name="connsiteY1096" fmla="*/ 84413 h 636153"/>
              <a:gd name="connsiteX1097" fmla="*/ 788465 w 1688257"/>
              <a:gd name="connsiteY1097" fmla="*/ 81966 h 636153"/>
              <a:gd name="connsiteX1098" fmla="*/ 790912 w 1688257"/>
              <a:gd name="connsiteY1098" fmla="*/ 81966 h 636153"/>
              <a:gd name="connsiteX1099" fmla="*/ 790912 w 1688257"/>
              <a:gd name="connsiteY1099" fmla="*/ 84413 h 636153"/>
              <a:gd name="connsiteX1100" fmla="*/ 773785 w 1688257"/>
              <a:gd name="connsiteY1100" fmla="*/ 446531 h 636153"/>
              <a:gd name="connsiteX1101" fmla="*/ 773785 w 1688257"/>
              <a:gd name="connsiteY1101" fmla="*/ 444084 h 636153"/>
              <a:gd name="connsiteX1102" fmla="*/ 776231 w 1688257"/>
              <a:gd name="connsiteY1102" fmla="*/ 444084 h 636153"/>
              <a:gd name="connsiteX1103" fmla="*/ 776231 w 1688257"/>
              <a:gd name="connsiteY1103" fmla="*/ 446531 h 636153"/>
              <a:gd name="connsiteX1104" fmla="*/ 773785 w 1688257"/>
              <a:gd name="connsiteY1104" fmla="*/ 446531 h 636153"/>
              <a:gd name="connsiteX1105" fmla="*/ 759104 w 1688257"/>
              <a:gd name="connsiteY1105" fmla="*/ 461212 h 636153"/>
              <a:gd name="connsiteX1106" fmla="*/ 761551 w 1688257"/>
              <a:gd name="connsiteY1106" fmla="*/ 453871 h 636153"/>
              <a:gd name="connsiteX1107" fmla="*/ 766444 w 1688257"/>
              <a:gd name="connsiteY1107" fmla="*/ 453871 h 636153"/>
              <a:gd name="connsiteX1108" fmla="*/ 768891 w 1688257"/>
              <a:gd name="connsiteY1108" fmla="*/ 461212 h 636153"/>
              <a:gd name="connsiteX1109" fmla="*/ 759104 w 1688257"/>
              <a:gd name="connsiteY1109" fmla="*/ 461212 h 636153"/>
              <a:gd name="connsiteX1110" fmla="*/ 766444 w 1688257"/>
              <a:gd name="connsiteY1110" fmla="*/ 81966 h 636153"/>
              <a:gd name="connsiteX1111" fmla="*/ 766444 w 1688257"/>
              <a:gd name="connsiteY1111" fmla="*/ 81966 h 636153"/>
              <a:gd name="connsiteX1112" fmla="*/ 763998 w 1688257"/>
              <a:gd name="connsiteY1112" fmla="*/ 84413 h 636153"/>
              <a:gd name="connsiteX1113" fmla="*/ 766444 w 1688257"/>
              <a:gd name="connsiteY1113" fmla="*/ 81966 h 636153"/>
              <a:gd name="connsiteX1114" fmla="*/ 763998 w 1688257"/>
              <a:gd name="connsiteY1114" fmla="*/ 81966 h 636153"/>
              <a:gd name="connsiteX1115" fmla="*/ 766444 w 1688257"/>
              <a:gd name="connsiteY1115" fmla="*/ 81966 h 636153"/>
              <a:gd name="connsiteX1116" fmla="*/ 749317 w 1688257"/>
              <a:gd name="connsiteY1116" fmla="*/ 446531 h 636153"/>
              <a:gd name="connsiteX1117" fmla="*/ 749317 w 1688257"/>
              <a:gd name="connsiteY1117" fmla="*/ 444084 h 636153"/>
              <a:gd name="connsiteX1118" fmla="*/ 751764 w 1688257"/>
              <a:gd name="connsiteY1118" fmla="*/ 444084 h 636153"/>
              <a:gd name="connsiteX1119" fmla="*/ 751764 w 1688257"/>
              <a:gd name="connsiteY1119" fmla="*/ 446531 h 636153"/>
              <a:gd name="connsiteX1120" fmla="*/ 749317 w 1688257"/>
              <a:gd name="connsiteY1120" fmla="*/ 446531 h 636153"/>
              <a:gd name="connsiteX1121" fmla="*/ 737083 w 1688257"/>
              <a:gd name="connsiteY1121" fmla="*/ 461212 h 636153"/>
              <a:gd name="connsiteX1122" fmla="*/ 737083 w 1688257"/>
              <a:gd name="connsiteY1122" fmla="*/ 456318 h 636153"/>
              <a:gd name="connsiteX1123" fmla="*/ 741977 w 1688257"/>
              <a:gd name="connsiteY1123" fmla="*/ 456318 h 636153"/>
              <a:gd name="connsiteX1124" fmla="*/ 741977 w 1688257"/>
              <a:gd name="connsiteY1124" fmla="*/ 461212 h 636153"/>
              <a:gd name="connsiteX1125" fmla="*/ 737083 w 1688257"/>
              <a:gd name="connsiteY1125" fmla="*/ 461212 h 636153"/>
              <a:gd name="connsiteX1126" fmla="*/ 739530 w 1688257"/>
              <a:gd name="connsiteY1126" fmla="*/ 81966 h 636153"/>
              <a:gd name="connsiteX1127" fmla="*/ 737083 w 1688257"/>
              <a:gd name="connsiteY1127" fmla="*/ 84413 h 636153"/>
              <a:gd name="connsiteX1128" fmla="*/ 739530 w 1688257"/>
              <a:gd name="connsiteY1128" fmla="*/ 81966 h 636153"/>
              <a:gd name="connsiteX1129" fmla="*/ 739530 w 1688257"/>
              <a:gd name="connsiteY1129" fmla="*/ 81966 h 636153"/>
              <a:gd name="connsiteX1130" fmla="*/ 727296 w 1688257"/>
              <a:gd name="connsiteY1130" fmla="*/ 446531 h 636153"/>
              <a:gd name="connsiteX1131" fmla="*/ 727296 w 1688257"/>
              <a:gd name="connsiteY1131" fmla="*/ 446531 h 636153"/>
              <a:gd name="connsiteX1132" fmla="*/ 727296 w 1688257"/>
              <a:gd name="connsiteY1132" fmla="*/ 446531 h 636153"/>
              <a:gd name="connsiteX1133" fmla="*/ 727296 w 1688257"/>
              <a:gd name="connsiteY1133" fmla="*/ 446531 h 636153"/>
              <a:gd name="connsiteX1134" fmla="*/ 727296 w 1688257"/>
              <a:gd name="connsiteY1134" fmla="*/ 446531 h 636153"/>
              <a:gd name="connsiteX1135" fmla="*/ 712616 w 1688257"/>
              <a:gd name="connsiteY1135" fmla="*/ 458765 h 636153"/>
              <a:gd name="connsiteX1136" fmla="*/ 712616 w 1688257"/>
              <a:gd name="connsiteY1136" fmla="*/ 453871 h 636153"/>
              <a:gd name="connsiteX1137" fmla="*/ 717509 w 1688257"/>
              <a:gd name="connsiteY1137" fmla="*/ 453871 h 636153"/>
              <a:gd name="connsiteX1138" fmla="*/ 717509 w 1688257"/>
              <a:gd name="connsiteY1138" fmla="*/ 458765 h 636153"/>
              <a:gd name="connsiteX1139" fmla="*/ 712616 w 1688257"/>
              <a:gd name="connsiteY1139" fmla="*/ 458765 h 636153"/>
              <a:gd name="connsiteX1140" fmla="*/ 715063 w 1688257"/>
              <a:gd name="connsiteY1140" fmla="*/ 81966 h 636153"/>
              <a:gd name="connsiteX1141" fmla="*/ 715063 w 1688257"/>
              <a:gd name="connsiteY1141" fmla="*/ 84413 h 636153"/>
              <a:gd name="connsiteX1142" fmla="*/ 715063 w 1688257"/>
              <a:gd name="connsiteY1142" fmla="*/ 81966 h 636153"/>
              <a:gd name="connsiteX1143" fmla="*/ 688148 w 1688257"/>
              <a:gd name="connsiteY1143" fmla="*/ 458765 h 636153"/>
              <a:gd name="connsiteX1144" fmla="*/ 688148 w 1688257"/>
              <a:gd name="connsiteY1144" fmla="*/ 456318 h 636153"/>
              <a:gd name="connsiteX1145" fmla="*/ 690595 w 1688257"/>
              <a:gd name="connsiteY1145" fmla="*/ 456318 h 636153"/>
              <a:gd name="connsiteX1146" fmla="*/ 690595 w 1688257"/>
              <a:gd name="connsiteY1146" fmla="*/ 458765 h 636153"/>
              <a:gd name="connsiteX1147" fmla="*/ 688148 w 1688257"/>
              <a:gd name="connsiteY1147" fmla="*/ 458765 h 636153"/>
              <a:gd name="connsiteX1148" fmla="*/ 673468 w 1688257"/>
              <a:gd name="connsiteY1148" fmla="*/ 473445 h 636153"/>
              <a:gd name="connsiteX1149" fmla="*/ 675915 w 1688257"/>
              <a:gd name="connsiteY1149" fmla="*/ 466105 h 636153"/>
              <a:gd name="connsiteX1150" fmla="*/ 680808 w 1688257"/>
              <a:gd name="connsiteY1150" fmla="*/ 466105 h 636153"/>
              <a:gd name="connsiteX1151" fmla="*/ 683255 w 1688257"/>
              <a:gd name="connsiteY1151" fmla="*/ 473445 h 636153"/>
              <a:gd name="connsiteX1152" fmla="*/ 673468 w 1688257"/>
              <a:gd name="connsiteY1152" fmla="*/ 473445 h 636153"/>
              <a:gd name="connsiteX1153" fmla="*/ 680808 w 1688257"/>
              <a:gd name="connsiteY1153" fmla="*/ 64839 h 636153"/>
              <a:gd name="connsiteX1154" fmla="*/ 678361 w 1688257"/>
              <a:gd name="connsiteY1154" fmla="*/ 69732 h 636153"/>
              <a:gd name="connsiteX1155" fmla="*/ 673468 w 1688257"/>
              <a:gd name="connsiteY1155" fmla="*/ 69732 h 636153"/>
              <a:gd name="connsiteX1156" fmla="*/ 671021 w 1688257"/>
              <a:gd name="connsiteY1156" fmla="*/ 64839 h 636153"/>
              <a:gd name="connsiteX1157" fmla="*/ 680808 w 1688257"/>
              <a:gd name="connsiteY1157" fmla="*/ 64839 h 636153"/>
              <a:gd name="connsiteX1158" fmla="*/ 666128 w 1688257"/>
              <a:gd name="connsiteY1158" fmla="*/ 458765 h 636153"/>
              <a:gd name="connsiteX1159" fmla="*/ 666128 w 1688257"/>
              <a:gd name="connsiteY1159" fmla="*/ 458765 h 636153"/>
              <a:gd name="connsiteX1160" fmla="*/ 666128 w 1688257"/>
              <a:gd name="connsiteY1160" fmla="*/ 458765 h 636153"/>
              <a:gd name="connsiteX1161" fmla="*/ 666128 w 1688257"/>
              <a:gd name="connsiteY1161" fmla="*/ 458765 h 636153"/>
              <a:gd name="connsiteX1162" fmla="*/ 653894 w 1688257"/>
              <a:gd name="connsiteY1162" fmla="*/ 72179 h 636153"/>
              <a:gd name="connsiteX1163" fmla="*/ 649000 w 1688257"/>
              <a:gd name="connsiteY1163" fmla="*/ 72179 h 636153"/>
              <a:gd name="connsiteX1164" fmla="*/ 646554 w 1688257"/>
              <a:gd name="connsiteY1164" fmla="*/ 67286 h 636153"/>
              <a:gd name="connsiteX1165" fmla="*/ 653894 w 1688257"/>
              <a:gd name="connsiteY1165" fmla="*/ 67286 h 636153"/>
              <a:gd name="connsiteX1166" fmla="*/ 653894 w 1688257"/>
              <a:gd name="connsiteY1166" fmla="*/ 72179 h 636153"/>
              <a:gd name="connsiteX1167" fmla="*/ 649000 w 1688257"/>
              <a:gd name="connsiteY1167" fmla="*/ 473445 h 636153"/>
              <a:gd name="connsiteX1168" fmla="*/ 649000 w 1688257"/>
              <a:gd name="connsiteY1168" fmla="*/ 468552 h 636153"/>
              <a:gd name="connsiteX1169" fmla="*/ 653894 w 1688257"/>
              <a:gd name="connsiteY1169" fmla="*/ 468552 h 636153"/>
              <a:gd name="connsiteX1170" fmla="*/ 653894 w 1688257"/>
              <a:gd name="connsiteY1170" fmla="*/ 473445 h 636153"/>
              <a:gd name="connsiteX1171" fmla="*/ 649000 w 1688257"/>
              <a:gd name="connsiteY1171" fmla="*/ 473445 h 636153"/>
              <a:gd name="connsiteX1172" fmla="*/ 639213 w 1688257"/>
              <a:gd name="connsiteY1172" fmla="*/ 458765 h 636153"/>
              <a:gd name="connsiteX1173" fmla="*/ 639213 w 1688257"/>
              <a:gd name="connsiteY1173" fmla="*/ 458765 h 636153"/>
              <a:gd name="connsiteX1174" fmla="*/ 639213 w 1688257"/>
              <a:gd name="connsiteY1174" fmla="*/ 458765 h 636153"/>
              <a:gd name="connsiteX1175" fmla="*/ 639213 w 1688257"/>
              <a:gd name="connsiteY1175" fmla="*/ 458765 h 636153"/>
              <a:gd name="connsiteX1176" fmla="*/ 639213 w 1688257"/>
              <a:gd name="connsiteY1176" fmla="*/ 458765 h 636153"/>
              <a:gd name="connsiteX1177" fmla="*/ 629426 w 1688257"/>
              <a:gd name="connsiteY1177" fmla="*/ 72179 h 636153"/>
              <a:gd name="connsiteX1178" fmla="*/ 624533 w 1688257"/>
              <a:gd name="connsiteY1178" fmla="*/ 72179 h 636153"/>
              <a:gd name="connsiteX1179" fmla="*/ 624533 w 1688257"/>
              <a:gd name="connsiteY1179" fmla="*/ 67286 h 636153"/>
              <a:gd name="connsiteX1180" fmla="*/ 631873 w 1688257"/>
              <a:gd name="connsiteY1180" fmla="*/ 67286 h 636153"/>
              <a:gd name="connsiteX1181" fmla="*/ 629426 w 1688257"/>
              <a:gd name="connsiteY1181" fmla="*/ 72179 h 636153"/>
              <a:gd name="connsiteX1182" fmla="*/ 624533 w 1688257"/>
              <a:gd name="connsiteY1182" fmla="*/ 470999 h 636153"/>
              <a:gd name="connsiteX1183" fmla="*/ 624533 w 1688257"/>
              <a:gd name="connsiteY1183" fmla="*/ 466105 h 636153"/>
              <a:gd name="connsiteX1184" fmla="*/ 629426 w 1688257"/>
              <a:gd name="connsiteY1184" fmla="*/ 466105 h 636153"/>
              <a:gd name="connsiteX1185" fmla="*/ 629426 w 1688257"/>
              <a:gd name="connsiteY1185" fmla="*/ 470999 h 636153"/>
              <a:gd name="connsiteX1186" fmla="*/ 624533 w 1688257"/>
              <a:gd name="connsiteY1186" fmla="*/ 470999 h 636153"/>
              <a:gd name="connsiteX1187" fmla="*/ 604959 w 1688257"/>
              <a:gd name="connsiteY1187" fmla="*/ 72179 h 636153"/>
              <a:gd name="connsiteX1188" fmla="*/ 602512 w 1688257"/>
              <a:gd name="connsiteY1188" fmla="*/ 72179 h 636153"/>
              <a:gd name="connsiteX1189" fmla="*/ 602512 w 1688257"/>
              <a:gd name="connsiteY1189" fmla="*/ 67286 h 636153"/>
              <a:gd name="connsiteX1190" fmla="*/ 604959 w 1688257"/>
              <a:gd name="connsiteY1190" fmla="*/ 67286 h 636153"/>
              <a:gd name="connsiteX1191" fmla="*/ 604959 w 1688257"/>
              <a:gd name="connsiteY1191" fmla="*/ 72179 h 636153"/>
              <a:gd name="connsiteX1192" fmla="*/ 600065 w 1688257"/>
              <a:gd name="connsiteY1192" fmla="*/ 470999 h 636153"/>
              <a:gd name="connsiteX1193" fmla="*/ 600065 w 1688257"/>
              <a:gd name="connsiteY1193" fmla="*/ 468552 h 636153"/>
              <a:gd name="connsiteX1194" fmla="*/ 602512 w 1688257"/>
              <a:gd name="connsiteY1194" fmla="*/ 468552 h 636153"/>
              <a:gd name="connsiteX1195" fmla="*/ 602512 w 1688257"/>
              <a:gd name="connsiteY1195" fmla="*/ 470999 h 636153"/>
              <a:gd name="connsiteX1196" fmla="*/ 600065 w 1688257"/>
              <a:gd name="connsiteY1196" fmla="*/ 470999 h 636153"/>
              <a:gd name="connsiteX1197" fmla="*/ 585385 w 1688257"/>
              <a:gd name="connsiteY1197" fmla="*/ 485679 h 636153"/>
              <a:gd name="connsiteX1198" fmla="*/ 587832 w 1688257"/>
              <a:gd name="connsiteY1198" fmla="*/ 478339 h 636153"/>
              <a:gd name="connsiteX1199" fmla="*/ 592725 w 1688257"/>
              <a:gd name="connsiteY1199" fmla="*/ 478339 h 636153"/>
              <a:gd name="connsiteX1200" fmla="*/ 595172 w 1688257"/>
              <a:gd name="connsiteY1200" fmla="*/ 485679 h 636153"/>
              <a:gd name="connsiteX1201" fmla="*/ 585385 w 1688257"/>
              <a:gd name="connsiteY1201" fmla="*/ 485679 h 636153"/>
              <a:gd name="connsiteX1202" fmla="*/ 580491 w 1688257"/>
              <a:gd name="connsiteY1202" fmla="*/ 69732 h 636153"/>
              <a:gd name="connsiteX1203" fmla="*/ 580491 w 1688257"/>
              <a:gd name="connsiteY1203" fmla="*/ 69732 h 636153"/>
              <a:gd name="connsiteX1204" fmla="*/ 578045 w 1688257"/>
              <a:gd name="connsiteY1204" fmla="*/ 72179 h 636153"/>
              <a:gd name="connsiteX1205" fmla="*/ 578045 w 1688257"/>
              <a:gd name="connsiteY1205" fmla="*/ 67286 h 636153"/>
              <a:gd name="connsiteX1206" fmla="*/ 580491 w 1688257"/>
              <a:gd name="connsiteY1206" fmla="*/ 69732 h 636153"/>
              <a:gd name="connsiteX1207" fmla="*/ 580491 w 1688257"/>
              <a:gd name="connsiteY1207" fmla="*/ 69732 h 636153"/>
              <a:gd name="connsiteX1208" fmla="*/ 578045 w 1688257"/>
              <a:gd name="connsiteY1208" fmla="*/ 470999 h 636153"/>
              <a:gd name="connsiteX1209" fmla="*/ 578045 w 1688257"/>
              <a:gd name="connsiteY1209" fmla="*/ 468552 h 636153"/>
              <a:gd name="connsiteX1210" fmla="*/ 578045 w 1688257"/>
              <a:gd name="connsiteY1210" fmla="*/ 470999 h 636153"/>
              <a:gd name="connsiteX1211" fmla="*/ 578045 w 1688257"/>
              <a:gd name="connsiteY1211" fmla="*/ 470999 h 636153"/>
              <a:gd name="connsiteX1212" fmla="*/ 563364 w 1688257"/>
              <a:gd name="connsiteY1212" fmla="*/ 485679 h 636153"/>
              <a:gd name="connsiteX1213" fmla="*/ 563364 w 1688257"/>
              <a:gd name="connsiteY1213" fmla="*/ 480786 h 636153"/>
              <a:gd name="connsiteX1214" fmla="*/ 568258 w 1688257"/>
              <a:gd name="connsiteY1214" fmla="*/ 480786 h 636153"/>
              <a:gd name="connsiteX1215" fmla="*/ 568258 w 1688257"/>
              <a:gd name="connsiteY1215" fmla="*/ 485679 h 636153"/>
              <a:gd name="connsiteX1216" fmla="*/ 563364 w 1688257"/>
              <a:gd name="connsiteY1216" fmla="*/ 485679 h 636153"/>
              <a:gd name="connsiteX1217" fmla="*/ 553577 w 1688257"/>
              <a:gd name="connsiteY1217" fmla="*/ 72179 h 636153"/>
              <a:gd name="connsiteX1218" fmla="*/ 551130 w 1688257"/>
              <a:gd name="connsiteY1218" fmla="*/ 72179 h 636153"/>
              <a:gd name="connsiteX1219" fmla="*/ 551130 w 1688257"/>
              <a:gd name="connsiteY1219" fmla="*/ 69732 h 636153"/>
              <a:gd name="connsiteX1220" fmla="*/ 556024 w 1688257"/>
              <a:gd name="connsiteY1220" fmla="*/ 69732 h 636153"/>
              <a:gd name="connsiteX1221" fmla="*/ 553577 w 1688257"/>
              <a:gd name="connsiteY1221" fmla="*/ 72179 h 636153"/>
              <a:gd name="connsiteX1222" fmla="*/ 553577 w 1688257"/>
              <a:gd name="connsiteY1222" fmla="*/ 470999 h 636153"/>
              <a:gd name="connsiteX1223" fmla="*/ 553577 w 1688257"/>
              <a:gd name="connsiteY1223" fmla="*/ 470999 h 636153"/>
              <a:gd name="connsiteX1224" fmla="*/ 553577 w 1688257"/>
              <a:gd name="connsiteY1224" fmla="*/ 470999 h 636153"/>
              <a:gd name="connsiteX1225" fmla="*/ 553577 w 1688257"/>
              <a:gd name="connsiteY1225" fmla="*/ 470999 h 636153"/>
              <a:gd name="connsiteX1226" fmla="*/ 553577 w 1688257"/>
              <a:gd name="connsiteY1226" fmla="*/ 470999 h 636153"/>
              <a:gd name="connsiteX1227" fmla="*/ 538897 w 1688257"/>
              <a:gd name="connsiteY1227" fmla="*/ 485679 h 636153"/>
              <a:gd name="connsiteX1228" fmla="*/ 538897 w 1688257"/>
              <a:gd name="connsiteY1228" fmla="*/ 483232 h 636153"/>
              <a:gd name="connsiteX1229" fmla="*/ 543790 w 1688257"/>
              <a:gd name="connsiteY1229" fmla="*/ 483232 h 636153"/>
              <a:gd name="connsiteX1230" fmla="*/ 543790 w 1688257"/>
              <a:gd name="connsiteY1230" fmla="*/ 485679 h 636153"/>
              <a:gd name="connsiteX1231" fmla="*/ 538897 w 1688257"/>
              <a:gd name="connsiteY1231" fmla="*/ 485679 h 636153"/>
              <a:gd name="connsiteX1232" fmla="*/ 529110 w 1688257"/>
              <a:gd name="connsiteY1232" fmla="*/ 72179 h 636153"/>
              <a:gd name="connsiteX1233" fmla="*/ 529110 w 1688257"/>
              <a:gd name="connsiteY1233" fmla="*/ 72179 h 636153"/>
              <a:gd name="connsiteX1234" fmla="*/ 526663 w 1688257"/>
              <a:gd name="connsiteY1234" fmla="*/ 69732 h 636153"/>
              <a:gd name="connsiteX1235" fmla="*/ 529110 w 1688257"/>
              <a:gd name="connsiteY1235" fmla="*/ 69732 h 636153"/>
              <a:gd name="connsiteX1236" fmla="*/ 529110 w 1688257"/>
              <a:gd name="connsiteY1236" fmla="*/ 72179 h 636153"/>
              <a:gd name="connsiteX1237" fmla="*/ 514429 w 1688257"/>
              <a:gd name="connsiteY1237" fmla="*/ 483232 h 636153"/>
              <a:gd name="connsiteX1238" fmla="*/ 514429 w 1688257"/>
              <a:gd name="connsiteY1238" fmla="*/ 480786 h 636153"/>
              <a:gd name="connsiteX1239" fmla="*/ 516876 w 1688257"/>
              <a:gd name="connsiteY1239" fmla="*/ 480786 h 636153"/>
              <a:gd name="connsiteX1240" fmla="*/ 516876 w 1688257"/>
              <a:gd name="connsiteY1240" fmla="*/ 483232 h 636153"/>
              <a:gd name="connsiteX1241" fmla="*/ 514429 w 1688257"/>
              <a:gd name="connsiteY1241" fmla="*/ 483232 h 636153"/>
              <a:gd name="connsiteX1242" fmla="*/ 499749 w 1688257"/>
              <a:gd name="connsiteY1242" fmla="*/ 497913 h 636153"/>
              <a:gd name="connsiteX1243" fmla="*/ 499749 w 1688257"/>
              <a:gd name="connsiteY1243" fmla="*/ 493019 h 636153"/>
              <a:gd name="connsiteX1244" fmla="*/ 507089 w 1688257"/>
              <a:gd name="connsiteY1244" fmla="*/ 493019 h 636153"/>
              <a:gd name="connsiteX1245" fmla="*/ 509536 w 1688257"/>
              <a:gd name="connsiteY1245" fmla="*/ 500360 h 636153"/>
              <a:gd name="connsiteX1246" fmla="*/ 499749 w 1688257"/>
              <a:gd name="connsiteY1246" fmla="*/ 497913 h 636153"/>
              <a:gd name="connsiteX1247" fmla="*/ 504642 w 1688257"/>
              <a:gd name="connsiteY1247" fmla="*/ 67286 h 636153"/>
              <a:gd name="connsiteX1248" fmla="*/ 504642 w 1688257"/>
              <a:gd name="connsiteY1248" fmla="*/ 69732 h 636153"/>
              <a:gd name="connsiteX1249" fmla="*/ 502195 w 1688257"/>
              <a:gd name="connsiteY1249" fmla="*/ 69732 h 636153"/>
              <a:gd name="connsiteX1250" fmla="*/ 502195 w 1688257"/>
              <a:gd name="connsiteY1250" fmla="*/ 67286 h 636153"/>
              <a:gd name="connsiteX1251" fmla="*/ 504642 w 1688257"/>
              <a:gd name="connsiteY1251" fmla="*/ 67286 h 636153"/>
              <a:gd name="connsiteX1252" fmla="*/ 489962 w 1688257"/>
              <a:gd name="connsiteY1252" fmla="*/ 483232 h 636153"/>
              <a:gd name="connsiteX1253" fmla="*/ 489962 w 1688257"/>
              <a:gd name="connsiteY1253" fmla="*/ 483232 h 636153"/>
              <a:gd name="connsiteX1254" fmla="*/ 489962 w 1688257"/>
              <a:gd name="connsiteY1254" fmla="*/ 480786 h 636153"/>
              <a:gd name="connsiteX1255" fmla="*/ 489962 w 1688257"/>
              <a:gd name="connsiteY1255" fmla="*/ 483232 h 636153"/>
              <a:gd name="connsiteX1256" fmla="*/ 489962 w 1688257"/>
              <a:gd name="connsiteY1256" fmla="*/ 483232 h 636153"/>
              <a:gd name="connsiteX1257" fmla="*/ 475281 w 1688257"/>
              <a:gd name="connsiteY1257" fmla="*/ 497913 h 636153"/>
              <a:gd name="connsiteX1258" fmla="*/ 475281 w 1688257"/>
              <a:gd name="connsiteY1258" fmla="*/ 493019 h 636153"/>
              <a:gd name="connsiteX1259" fmla="*/ 480175 w 1688257"/>
              <a:gd name="connsiteY1259" fmla="*/ 493019 h 636153"/>
              <a:gd name="connsiteX1260" fmla="*/ 480175 w 1688257"/>
              <a:gd name="connsiteY1260" fmla="*/ 497913 h 636153"/>
              <a:gd name="connsiteX1261" fmla="*/ 475281 w 1688257"/>
              <a:gd name="connsiteY1261" fmla="*/ 497913 h 636153"/>
              <a:gd name="connsiteX1262" fmla="*/ 480175 w 1688257"/>
              <a:gd name="connsiteY1262" fmla="*/ 69732 h 636153"/>
              <a:gd name="connsiteX1263" fmla="*/ 480175 w 1688257"/>
              <a:gd name="connsiteY1263" fmla="*/ 72179 h 636153"/>
              <a:gd name="connsiteX1264" fmla="*/ 477728 w 1688257"/>
              <a:gd name="connsiteY1264" fmla="*/ 69732 h 636153"/>
              <a:gd name="connsiteX1265" fmla="*/ 480175 w 1688257"/>
              <a:gd name="connsiteY1265" fmla="*/ 69732 h 636153"/>
              <a:gd name="connsiteX1266" fmla="*/ 465494 w 1688257"/>
              <a:gd name="connsiteY1266" fmla="*/ 483232 h 636153"/>
              <a:gd name="connsiteX1267" fmla="*/ 465494 w 1688257"/>
              <a:gd name="connsiteY1267" fmla="*/ 483232 h 636153"/>
              <a:gd name="connsiteX1268" fmla="*/ 465494 w 1688257"/>
              <a:gd name="connsiteY1268" fmla="*/ 483232 h 636153"/>
              <a:gd name="connsiteX1269" fmla="*/ 465494 w 1688257"/>
              <a:gd name="connsiteY1269" fmla="*/ 483232 h 636153"/>
              <a:gd name="connsiteX1270" fmla="*/ 465494 w 1688257"/>
              <a:gd name="connsiteY1270" fmla="*/ 483232 h 636153"/>
              <a:gd name="connsiteX1271" fmla="*/ 450814 w 1688257"/>
              <a:gd name="connsiteY1271" fmla="*/ 497913 h 636153"/>
              <a:gd name="connsiteX1272" fmla="*/ 450814 w 1688257"/>
              <a:gd name="connsiteY1272" fmla="*/ 495466 h 636153"/>
              <a:gd name="connsiteX1273" fmla="*/ 453260 w 1688257"/>
              <a:gd name="connsiteY1273" fmla="*/ 495466 h 636153"/>
              <a:gd name="connsiteX1274" fmla="*/ 453260 w 1688257"/>
              <a:gd name="connsiteY1274" fmla="*/ 497913 h 636153"/>
              <a:gd name="connsiteX1275" fmla="*/ 450814 w 1688257"/>
              <a:gd name="connsiteY1275" fmla="*/ 497913 h 636153"/>
              <a:gd name="connsiteX1276" fmla="*/ 453260 w 1688257"/>
              <a:gd name="connsiteY1276" fmla="*/ 69732 h 636153"/>
              <a:gd name="connsiteX1277" fmla="*/ 453260 w 1688257"/>
              <a:gd name="connsiteY1277" fmla="*/ 69732 h 636153"/>
              <a:gd name="connsiteX1278" fmla="*/ 453260 w 1688257"/>
              <a:gd name="connsiteY1278" fmla="*/ 69732 h 636153"/>
              <a:gd name="connsiteX1279" fmla="*/ 453260 w 1688257"/>
              <a:gd name="connsiteY1279" fmla="*/ 69732 h 636153"/>
              <a:gd name="connsiteX1280" fmla="*/ 453260 w 1688257"/>
              <a:gd name="connsiteY1280" fmla="*/ 69732 h 636153"/>
              <a:gd name="connsiteX1281" fmla="*/ 428793 w 1688257"/>
              <a:gd name="connsiteY1281" fmla="*/ 495466 h 636153"/>
              <a:gd name="connsiteX1282" fmla="*/ 428793 w 1688257"/>
              <a:gd name="connsiteY1282" fmla="*/ 493019 h 636153"/>
              <a:gd name="connsiteX1283" fmla="*/ 431240 w 1688257"/>
              <a:gd name="connsiteY1283" fmla="*/ 493019 h 636153"/>
              <a:gd name="connsiteX1284" fmla="*/ 431240 w 1688257"/>
              <a:gd name="connsiteY1284" fmla="*/ 495466 h 636153"/>
              <a:gd name="connsiteX1285" fmla="*/ 428793 w 1688257"/>
              <a:gd name="connsiteY1285" fmla="*/ 495466 h 636153"/>
              <a:gd name="connsiteX1286" fmla="*/ 419006 w 1688257"/>
              <a:gd name="connsiteY1286" fmla="*/ 59945 h 636153"/>
              <a:gd name="connsiteX1287" fmla="*/ 414112 w 1688257"/>
              <a:gd name="connsiteY1287" fmla="*/ 59945 h 636153"/>
              <a:gd name="connsiteX1288" fmla="*/ 411666 w 1688257"/>
              <a:gd name="connsiteY1288" fmla="*/ 55052 h 636153"/>
              <a:gd name="connsiteX1289" fmla="*/ 419006 w 1688257"/>
              <a:gd name="connsiteY1289" fmla="*/ 55052 h 636153"/>
              <a:gd name="connsiteX1290" fmla="*/ 419006 w 1688257"/>
              <a:gd name="connsiteY1290" fmla="*/ 55052 h 636153"/>
              <a:gd name="connsiteX1291" fmla="*/ 419006 w 1688257"/>
              <a:gd name="connsiteY1291" fmla="*/ 59945 h 636153"/>
              <a:gd name="connsiteX1292" fmla="*/ 414112 w 1688257"/>
              <a:gd name="connsiteY1292" fmla="*/ 510147 h 636153"/>
              <a:gd name="connsiteX1293" fmla="*/ 414112 w 1688257"/>
              <a:gd name="connsiteY1293" fmla="*/ 505253 h 636153"/>
              <a:gd name="connsiteX1294" fmla="*/ 419006 w 1688257"/>
              <a:gd name="connsiteY1294" fmla="*/ 505253 h 636153"/>
              <a:gd name="connsiteX1295" fmla="*/ 421453 w 1688257"/>
              <a:gd name="connsiteY1295" fmla="*/ 512593 h 636153"/>
              <a:gd name="connsiteX1296" fmla="*/ 414112 w 1688257"/>
              <a:gd name="connsiteY1296" fmla="*/ 510147 h 636153"/>
              <a:gd name="connsiteX1297" fmla="*/ 404325 w 1688257"/>
              <a:gd name="connsiteY1297" fmla="*/ 495466 h 636153"/>
              <a:gd name="connsiteX1298" fmla="*/ 404325 w 1688257"/>
              <a:gd name="connsiteY1298" fmla="*/ 495466 h 636153"/>
              <a:gd name="connsiteX1299" fmla="*/ 404325 w 1688257"/>
              <a:gd name="connsiteY1299" fmla="*/ 495466 h 636153"/>
              <a:gd name="connsiteX1300" fmla="*/ 404325 w 1688257"/>
              <a:gd name="connsiteY1300" fmla="*/ 495466 h 636153"/>
              <a:gd name="connsiteX1301" fmla="*/ 394538 w 1688257"/>
              <a:gd name="connsiteY1301" fmla="*/ 59945 h 636153"/>
              <a:gd name="connsiteX1302" fmla="*/ 389645 w 1688257"/>
              <a:gd name="connsiteY1302" fmla="*/ 59945 h 636153"/>
              <a:gd name="connsiteX1303" fmla="*/ 387198 w 1688257"/>
              <a:gd name="connsiteY1303" fmla="*/ 55052 h 636153"/>
              <a:gd name="connsiteX1304" fmla="*/ 394538 w 1688257"/>
              <a:gd name="connsiteY1304" fmla="*/ 55052 h 636153"/>
              <a:gd name="connsiteX1305" fmla="*/ 394538 w 1688257"/>
              <a:gd name="connsiteY1305" fmla="*/ 59945 h 636153"/>
              <a:gd name="connsiteX1306" fmla="*/ 389645 w 1688257"/>
              <a:gd name="connsiteY1306" fmla="*/ 510147 h 636153"/>
              <a:gd name="connsiteX1307" fmla="*/ 389645 w 1688257"/>
              <a:gd name="connsiteY1307" fmla="*/ 505253 h 636153"/>
              <a:gd name="connsiteX1308" fmla="*/ 394538 w 1688257"/>
              <a:gd name="connsiteY1308" fmla="*/ 505253 h 636153"/>
              <a:gd name="connsiteX1309" fmla="*/ 394538 w 1688257"/>
              <a:gd name="connsiteY1309" fmla="*/ 510147 h 636153"/>
              <a:gd name="connsiteX1310" fmla="*/ 389645 w 1688257"/>
              <a:gd name="connsiteY1310" fmla="*/ 510147 h 636153"/>
              <a:gd name="connsiteX1311" fmla="*/ 379858 w 1688257"/>
              <a:gd name="connsiteY1311" fmla="*/ 495466 h 636153"/>
              <a:gd name="connsiteX1312" fmla="*/ 379858 w 1688257"/>
              <a:gd name="connsiteY1312" fmla="*/ 495466 h 636153"/>
              <a:gd name="connsiteX1313" fmla="*/ 379858 w 1688257"/>
              <a:gd name="connsiteY1313" fmla="*/ 495466 h 636153"/>
              <a:gd name="connsiteX1314" fmla="*/ 379858 w 1688257"/>
              <a:gd name="connsiteY1314" fmla="*/ 495466 h 636153"/>
              <a:gd name="connsiteX1315" fmla="*/ 379858 w 1688257"/>
              <a:gd name="connsiteY1315" fmla="*/ 495466 h 636153"/>
              <a:gd name="connsiteX1316" fmla="*/ 379858 w 1688257"/>
              <a:gd name="connsiteY1316" fmla="*/ 495466 h 636153"/>
              <a:gd name="connsiteX1317" fmla="*/ 370071 w 1688257"/>
              <a:gd name="connsiteY1317" fmla="*/ 59945 h 636153"/>
              <a:gd name="connsiteX1318" fmla="*/ 365177 w 1688257"/>
              <a:gd name="connsiteY1318" fmla="*/ 59945 h 636153"/>
              <a:gd name="connsiteX1319" fmla="*/ 365177 w 1688257"/>
              <a:gd name="connsiteY1319" fmla="*/ 55052 h 636153"/>
              <a:gd name="connsiteX1320" fmla="*/ 372518 w 1688257"/>
              <a:gd name="connsiteY1320" fmla="*/ 55052 h 636153"/>
              <a:gd name="connsiteX1321" fmla="*/ 370071 w 1688257"/>
              <a:gd name="connsiteY1321" fmla="*/ 59945 h 636153"/>
              <a:gd name="connsiteX1322" fmla="*/ 365177 w 1688257"/>
              <a:gd name="connsiteY1322" fmla="*/ 510147 h 636153"/>
              <a:gd name="connsiteX1323" fmla="*/ 365177 w 1688257"/>
              <a:gd name="connsiteY1323" fmla="*/ 507700 h 636153"/>
              <a:gd name="connsiteX1324" fmla="*/ 367624 w 1688257"/>
              <a:gd name="connsiteY1324" fmla="*/ 507700 h 636153"/>
              <a:gd name="connsiteX1325" fmla="*/ 367624 w 1688257"/>
              <a:gd name="connsiteY1325" fmla="*/ 510147 h 636153"/>
              <a:gd name="connsiteX1326" fmla="*/ 365177 w 1688257"/>
              <a:gd name="connsiteY1326" fmla="*/ 510147 h 636153"/>
              <a:gd name="connsiteX1327" fmla="*/ 343157 w 1688257"/>
              <a:gd name="connsiteY1327" fmla="*/ 59945 h 636153"/>
              <a:gd name="connsiteX1328" fmla="*/ 338263 w 1688257"/>
              <a:gd name="connsiteY1328" fmla="*/ 59945 h 636153"/>
              <a:gd name="connsiteX1329" fmla="*/ 338263 w 1688257"/>
              <a:gd name="connsiteY1329" fmla="*/ 55052 h 636153"/>
              <a:gd name="connsiteX1330" fmla="*/ 343157 w 1688257"/>
              <a:gd name="connsiteY1330" fmla="*/ 55052 h 636153"/>
              <a:gd name="connsiteX1331" fmla="*/ 343157 w 1688257"/>
              <a:gd name="connsiteY1331" fmla="*/ 59945 h 636153"/>
              <a:gd name="connsiteX1332" fmla="*/ 340710 w 1688257"/>
              <a:gd name="connsiteY1332" fmla="*/ 507700 h 636153"/>
              <a:gd name="connsiteX1333" fmla="*/ 340710 w 1688257"/>
              <a:gd name="connsiteY1333" fmla="*/ 505253 h 636153"/>
              <a:gd name="connsiteX1334" fmla="*/ 343157 w 1688257"/>
              <a:gd name="connsiteY1334" fmla="*/ 505253 h 636153"/>
              <a:gd name="connsiteX1335" fmla="*/ 343157 w 1688257"/>
              <a:gd name="connsiteY1335" fmla="*/ 507700 h 636153"/>
              <a:gd name="connsiteX1336" fmla="*/ 340710 w 1688257"/>
              <a:gd name="connsiteY1336" fmla="*/ 507700 h 636153"/>
              <a:gd name="connsiteX1337" fmla="*/ 326029 w 1688257"/>
              <a:gd name="connsiteY1337" fmla="*/ 522380 h 636153"/>
              <a:gd name="connsiteX1338" fmla="*/ 326029 w 1688257"/>
              <a:gd name="connsiteY1338" fmla="*/ 517487 h 636153"/>
              <a:gd name="connsiteX1339" fmla="*/ 330923 w 1688257"/>
              <a:gd name="connsiteY1339" fmla="*/ 517487 h 636153"/>
              <a:gd name="connsiteX1340" fmla="*/ 330923 w 1688257"/>
              <a:gd name="connsiteY1340" fmla="*/ 522380 h 636153"/>
              <a:gd name="connsiteX1341" fmla="*/ 326029 w 1688257"/>
              <a:gd name="connsiteY1341" fmla="*/ 522380 h 636153"/>
              <a:gd name="connsiteX1342" fmla="*/ 318689 w 1688257"/>
              <a:gd name="connsiteY1342" fmla="*/ 59945 h 636153"/>
              <a:gd name="connsiteX1343" fmla="*/ 316242 w 1688257"/>
              <a:gd name="connsiteY1343" fmla="*/ 59945 h 636153"/>
              <a:gd name="connsiteX1344" fmla="*/ 316242 w 1688257"/>
              <a:gd name="connsiteY1344" fmla="*/ 55052 h 636153"/>
              <a:gd name="connsiteX1345" fmla="*/ 321136 w 1688257"/>
              <a:gd name="connsiteY1345" fmla="*/ 55052 h 636153"/>
              <a:gd name="connsiteX1346" fmla="*/ 318689 w 1688257"/>
              <a:gd name="connsiteY1346" fmla="*/ 59945 h 636153"/>
              <a:gd name="connsiteX1347" fmla="*/ 318689 w 1688257"/>
              <a:gd name="connsiteY1347" fmla="*/ 507700 h 636153"/>
              <a:gd name="connsiteX1348" fmla="*/ 318689 w 1688257"/>
              <a:gd name="connsiteY1348" fmla="*/ 507700 h 636153"/>
              <a:gd name="connsiteX1349" fmla="*/ 318689 w 1688257"/>
              <a:gd name="connsiteY1349" fmla="*/ 505253 h 636153"/>
              <a:gd name="connsiteX1350" fmla="*/ 318689 w 1688257"/>
              <a:gd name="connsiteY1350" fmla="*/ 507700 h 636153"/>
              <a:gd name="connsiteX1351" fmla="*/ 318689 w 1688257"/>
              <a:gd name="connsiteY1351" fmla="*/ 507700 h 636153"/>
              <a:gd name="connsiteX1352" fmla="*/ 301562 w 1688257"/>
              <a:gd name="connsiteY1352" fmla="*/ 522380 h 636153"/>
              <a:gd name="connsiteX1353" fmla="*/ 301562 w 1688257"/>
              <a:gd name="connsiteY1353" fmla="*/ 517487 h 636153"/>
              <a:gd name="connsiteX1354" fmla="*/ 306455 w 1688257"/>
              <a:gd name="connsiteY1354" fmla="*/ 517487 h 636153"/>
              <a:gd name="connsiteX1355" fmla="*/ 306455 w 1688257"/>
              <a:gd name="connsiteY1355" fmla="*/ 522380 h 636153"/>
              <a:gd name="connsiteX1356" fmla="*/ 301562 w 1688257"/>
              <a:gd name="connsiteY1356" fmla="*/ 522380 h 636153"/>
              <a:gd name="connsiteX1357" fmla="*/ 294222 w 1688257"/>
              <a:gd name="connsiteY1357" fmla="*/ 59945 h 636153"/>
              <a:gd name="connsiteX1358" fmla="*/ 291775 w 1688257"/>
              <a:gd name="connsiteY1358" fmla="*/ 59945 h 636153"/>
              <a:gd name="connsiteX1359" fmla="*/ 291775 w 1688257"/>
              <a:gd name="connsiteY1359" fmla="*/ 55052 h 636153"/>
              <a:gd name="connsiteX1360" fmla="*/ 296668 w 1688257"/>
              <a:gd name="connsiteY1360" fmla="*/ 55052 h 636153"/>
              <a:gd name="connsiteX1361" fmla="*/ 294222 w 1688257"/>
              <a:gd name="connsiteY1361" fmla="*/ 59945 h 636153"/>
              <a:gd name="connsiteX1362" fmla="*/ 291775 w 1688257"/>
              <a:gd name="connsiteY1362" fmla="*/ 507700 h 636153"/>
              <a:gd name="connsiteX1363" fmla="*/ 291775 w 1688257"/>
              <a:gd name="connsiteY1363" fmla="*/ 507700 h 636153"/>
              <a:gd name="connsiteX1364" fmla="*/ 291775 w 1688257"/>
              <a:gd name="connsiteY1364" fmla="*/ 507700 h 636153"/>
              <a:gd name="connsiteX1365" fmla="*/ 291775 w 1688257"/>
              <a:gd name="connsiteY1365" fmla="*/ 507700 h 636153"/>
              <a:gd name="connsiteX1366" fmla="*/ 291775 w 1688257"/>
              <a:gd name="connsiteY1366" fmla="*/ 507700 h 636153"/>
              <a:gd name="connsiteX1367" fmla="*/ 277094 w 1688257"/>
              <a:gd name="connsiteY1367" fmla="*/ 522380 h 636153"/>
              <a:gd name="connsiteX1368" fmla="*/ 277094 w 1688257"/>
              <a:gd name="connsiteY1368" fmla="*/ 519934 h 636153"/>
              <a:gd name="connsiteX1369" fmla="*/ 279541 w 1688257"/>
              <a:gd name="connsiteY1369" fmla="*/ 519934 h 636153"/>
              <a:gd name="connsiteX1370" fmla="*/ 279541 w 1688257"/>
              <a:gd name="connsiteY1370" fmla="*/ 522380 h 636153"/>
              <a:gd name="connsiteX1371" fmla="*/ 277094 w 1688257"/>
              <a:gd name="connsiteY1371" fmla="*/ 522380 h 636153"/>
              <a:gd name="connsiteX1372" fmla="*/ 269754 w 1688257"/>
              <a:gd name="connsiteY1372" fmla="*/ 59945 h 636153"/>
              <a:gd name="connsiteX1373" fmla="*/ 269754 w 1688257"/>
              <a:gd name="connsiteY1373" fmla="*/ 59945 h 636153"/>
              <a:gd name="connsiteX1374" fmla="*/ 267307 w 1688257"/>
              <a:gd name="connsiteY1374" fmla="*/ 57499 h 636153"/>
              <a:gd name="connsiteX1375" fmla="*/ 269754 w 1688257"/>
              <a:gd name="connsiteY1375" fmla="*/ 57499 h 636153"/>
              <a:gd name="connsiteX1376" fmla="*/ 269754 w 1688257"/>
              <a:gd name="connsiteY1376" fmla="*/ 59945 h 636153"/>
              <a:gd name="connsiteX1377" fmla="*/ 255074 w 1688257"/>
              <a:gd name="connsiteY1377" fmla="*/ 519934 h 636153"/>
              <a:gd name="connsiteX1378" fmla="*/ 255074 w 1688257"/>
              <a:gd name="connsiteY1378" fmla="*/ 517487 h 636153"/>
              <a:gd name="connsiteX1379" fmla="*/ 257520 w 1688257"/>
              <a:gd name="connsiteY1379" fmla="*/ 517487 h 636153"/>
              <a:gd name="connsiteX1380" fmla="*/ 257520 w 1688257"/>
              <a:gd name="connsiteY1380" fmla="*/ 519934 h 636153"/>
              <a:gd name="connsiteX1381" fmla="*/ 255074 w 1688257"/>
              <a:gd name="connsiteY1381" fmla="*/ 519934 h 636153"/>
              <a:gd name="connsiteX1382" fmla="*/ 240393 w 1688257"/>
              <a:gd name="connsiteY1382" fmla="*/ 534614 h 636153"/>
              <a:gd name="connsiteX1383" fmla="*/ 240393 w 1688257"/>
              <a:gd name="connsiteY1383" fmla="*/ 529721 h 636153"/>
              <a:gd name="connsiteX1384" fmla="*/ 245287 w 1688257"/>
              <a:gd name="connsiteY1384" fmla="*/ 529721 h 636153"/>
              <a:gd name="connsiteX1385" fmla="*/ 245287 w 1688257"/>
              <a:gd name="connsiteY1385" fmla="*/ 534614 h 636153"/>
              <a:gd name="connsiteX1386" fmla="*/ 240393 w 1688257"/>
              <a:gd name="connsiteY1386" fmla="*/ 534614 h 636153"/>
              <a:gd name="connsiteX1387" fmla="*/ 245287 w 1688257"/>
              <a:gd name="connsiteY1387" fmla="*/ 55052 h 636153"/>
              <a:gd name="connsiteX1388" fmla="*/ 245287 w 1688257"/>
              <a:gd name="connsiteY1388" fmla="*/ 57499 h 636153"/>
              <a:gd name="connsiteX1389" fmla="*/ 242840 w 1688257"/>
              <a:gd name="connsiteY1389" fmla="*/ 57499 h 636153"/>
              <a:gd name="connsiteX1390" fmla="*/ 242840 w 1688257"/>
              <a:gd name="connsiteY1390" fmla="*/ 55052 h 636153"/>
              <a:gd name="connsiteX1391" fmla="*/ 245287 w 1688257"/>
              <a:gd name="connsiteY1391" fmla="*/ 55052 h 636153"/>
              <a:gd name="connsiteX1392" fmla="*/ 230606 w 1688257"/>
              <a:gd name="connsiteY1392" fmla="*/ 519934 h 636153"/>
              <a:gd name="connsiteX1393" fmla="*/ 230606 w 1688257"/>
              <a:gd name="connsiteY1393" fmla="*/ 519934 h 636153"/>
              <a:gd name="connsiteX1394" fmla="*/ 230606 w 1688257"/>
              <a:gd name="connsiteY1394" fmla="*/ 519934 h 636153"/>
              <a:gd name="connsiteX1395" fmla="*/ 230606 w 1688257"/>
              <a:gd name="connsiteY1395" fmla="*/ 519934 h 636153"/>
              <a:gd name="connsiteX1396" fmla="*/ 230606 w 1688257"/>
              <a:gd name="connsiteY1396" fmla="*/ 519934 h 636153"/>
              <a:gd name="connsiteX1397" fmla="*/ 215926 w 1688257"/>
              <a:gd name="connsiteY1397" fmla="*/ 534614 h 636153"/>
              <a:gd name="connsiteX1398" fmla="*/ 215926 w 1688257"/>
              <a:gd name="connsiteY1398" fmla="*/ 529721 h 636153"/>
              <a:gd name="connsiteX1399" fmla="*/ 220819 w 1688257"/>
              <a:gd name="connsiteY1399" fmla="*/ 529721 h 636153"/>
              <a:gd name="connsiteX1400" fmla="*/ 220819 w 1688257"/>
              <a:gd name="connsiteY1400" fmla="*/ 534614 h 636153"/>
              <a:gd name="connsiteX1401" fmla="*/ 215926 w 1688257"/>
              <a:gd name="connsiteY1401" fmla="*/ 534614 h 636153"/>
              <a:gd name="connsiteX1402" fmla="*/ 220819 w 1688257"/>
              <a:gd name="connsiteY1402" fmla="*/ 55052 h 636153"/>
              <a:gd name="connsiteX1403" fmla="*/ 220819 w 1688257"/>
              <a:gd name="connsiteY1403" fmla="*/ 57499 h 636153"/>
              <a:gd name="connsiteX1404" fmla="*/ 220819 w 1688257"/>
              <a:gd name="connsiteY1404" fmla="*/ 55052 h 636153"/>
              <a:gd name="connsiteX1405" fmla="*/ 220819 w 1688257"/>
              <a:gd name="connsiteY1405" fmla="*/ 55052 h 636153"/>
              <a:gd name="connsiteX1406" fmla="*/ 206139 w 1688257"/>
              <a:gd name="connsiteY1406" fmla="*/ 519934 h 636153"/>
              <a:gd name="connsiteX1407" fmla="*/ 206139 w 1688257"/>
              <a:gd name="connsiteY1407" fmla="*/ 519934 h 636153"/>
              <a:gd name="connsiteX1408" fmla="*/ 206139 w 1688257"/>
              <a:gd name="connsiteY1408" fmla="*/ 519934 h 636153"/>
              <a:gd name="connsiteX1409" fmla="*/ 206139 w 1688257"/>
              <a:gd name="connsiteY1409" fmla="*/ 519934 h 636153"/>
              <a:gd name="connsiteX1410" fmla="*/ 206139 w 1688257"/>
              <a:gd name="connsiteY1410" fmla="*/ 519934 h 636153"/>
              <a:gd name="connsiteX1411" fmla="*/ 191458 w 1688257"/>
              <a:gd name="connsiteY1411" fmla="*/ 534614 h 636153"/>
              <a:gd name="connsiteX1412" fmla="*/ 191458 w 1688257"/>
              <a:gd name="connsiteY1412" fmla="*/ 532167 h 636153"/>
              <a:gd name="connsiteX1413" fmla="*/ 193905 w 1688257"/>
              <a:gd name="connsiteY1413" fmla="*/ 532167 h 636153"/>
              <a:gd name="connsiteX1414" fmla="*/ 193905 w 1688257"/>
              <a:gd name="connsiteY1414" fmla="*/ 534614 h 636153"/>
              <a:gd name="connsiteX1415" fmla="*/ 191458 w 1688257"/>
              <a:gd name="connsiteY1415" fmla="*/ 534614 h 636153"/>
              <a:gd name="connsiteX1416" fmla="*/ 193905 w 1688257"/>
              <a:gd name="connsiteY1416" fmla="*/ 55052 h 636153"/>
              <a:gd name="connsiteX1417" fmla="*/ 193905 w 1688257"/>
              <a:gd name="connsiteY1417" fmla="*/ 57499 h 636153"/>
              <a:gd name="connsiteX1418" fmla="*/ 193905 w 1688257"/>
              <a:gd name="connsiteY1418" fmla="*/ 55052 h 636153"/>
              <a:gd name="connsiteX1419" fmla="*/ 193905 w 1688257"/>
              <a:gd name="connsiteY1419" fmla="*/ 55052 h 636153"/>
              <a:gd name="connsiteX1420" fmla="*/ 176778 w 1688257"/>
              <a:gd name="connsiteY1420" fmla="*/ 549295 h 636153"/>
              <a:gd name="connsiteX1421" fmla="*/ 179224 w 1688257"/>
              <a:gd name="connsiteY1421" fmla="*/ 541954 h 636153"/>
              <a:gd name="connsiteX1422" fmla="*/ 186565 w 1688257"/>
              <a:gd name="connsiteY1422" fmla="*/ 541954 h 636153"/>
              <a:gd name="connsiteX1423" fmla="*/ 189011 w 1688257"/>
              <a:gd name="connsiteY1423" fmla="*/ 549295 h 636153"/>
              <a:gd name="connsiteX1424" fmla="*/ 176778 w 1688257"/>
              <a:gd name="connsiteY1424" fmla="*/ 549295 h 636153"/>
              <a:gd name="connsiteX1425" fmla="*/ 166991 w 1688257"/>
              <a:gd name="connsiteY1425" fmla="*/ 532167 h 636153"/>
              <a:gd name="connsiteX1426" fmla="*/ 166991 w 1688257"/>
              <a:gd name="connsiteY1426" fmla="*/ 529721 h 636153"/>
              <a:gd name="connsiteX1427" fmla="*/ 169437 w 1688257"/>
              <a:gd name="connsiteY1427" fmla="*/ 529721 h 636153"/>
              <a:gd name="connsiteX1428" fmla="*/ 169437 w 1688257"/>
              <a:gd name="connsiteY1428" fmla="*/ 532167 h 636153"/>
              <a:gd name="connsiteX1429" fmla="*/ 166991 w 1688257"/>
              <a:gd name="connsiteY1429" fmla="*/ 532167 h 636153"/>
              <a:gd name="connsiteX1430" fmla="*/ 166991 w 1688257"/>
              <a:gd name="connsiteY1430" fmla="*/ 55052 h 636153"/>
              <a:gd name="connsiteX1431" fmla="*/ 169437 w 1688257"/>
              <a:gd name="connsiteY1431" fmla="*/ 55052 h 636153"/>
              <a:gd name="connsiteX1432" fmla="*/ 169437 w 1688257"/>
              <a:gd name="connsiteY1432" fmla="*/ 57499 h 636153"/>
              <a:gd name="connsiteX1433" fmla="*/ 166991 w 1688257"/>
              <a:gd name="connsiteY1433" fmla="*/ 57499 h 636153"/>
              <a:gd name="connsiteX1434" fmla="*/ 166991 w 1688257"/>
              <a:gd name="connsiteY1434" fmla="*/ 55052 h 636153"/>
              <a:gd name="connsiteX1435" fmla="*/ 152310 w 1688257"/>
              <a:gd name="connsiteY1435" fmla="*/ 546848 h 636153"/>
              <a:gd name="connsiteX1436" fmla="*/ 152310 w 1688257"/>
              <a:gd name="connsiteY1436" fmla="*/ 541954 h 636153"/>
              <a:gd name="connsiteX1437" fmla="*/ 157204 w 1688257"/>
              <a:gd name="connsiteY1437" fmla="*/ 541954 h 636153"/>
              <a:gd name="connsiteX1438" fmla="*/ 157204 w 1688257"/>
              <a:gd name="connsiteY1438" fmla="*/ 546848 h 636153"/>
              <a:gd name="connsiteX1439" fmla="*/ 152310 w 1688257"/>
              <a:gd name="connsiteY1439" fmla="*/ 546848 h 636153"/>
              <a:gd name="connsiteX1440" fmla="*/ 152310 w 1688257"/>
              <a:gd name="connsiteY1440" fmla="*/ 94200 h 636153"/>
              <a:gd name="connsiteX1441" fmla="*/ 154757 w 1688257"/>
              <a:gd name="connsiteY1441" fmla="*/ 94200 h 636153"/>
              <a:gd name="connsiteX1442" fmla="*/ 154757 w 1688257"/>
              <a:gd name="connsiteY1442" fmla="*/ 96646 h 636153"/>
              <a:gd name="connsiteX1443" fmla="*/ 152310 w 1688257"/>
              <a:gd name="connsiteY1443" fmla="*/ 96646 h 636153"/>
              <a:gd name="connsiteX1444" fmla="*/ 152310 w 1688257"/>
              <a:gd name="connsiteY1444" fmla="*/ 94200 h 636153"/>
              <a:gd name="connsiteX1445" fmla="*/ 157204 w 1688257"/>
              <a:gd name="connsiteY1445" fmla="*/ 145581 h 636153"/>
              <a:gd name="connsiteX1446" fmla="*/ 157204 w 1688257"/>
              <a:gd name="connsiteY1446" fmla="*/ 145581 h 636153"/>
              <a:gd name="connsiteX1447" fmla="*/ 154757 w 1688257"/>
              <a:gd name="connsiteY1447" fmla="*/ 145581 h 636153"/>
              <a:gd name="connsiteX1448" fmla="*/ 157204 w 1688257"/>
              <a:gd name="connsiteY1448" fmla="*/ 145581 h 636153"/>
              <a:gd name="connsiteX1449" fmla="*/ 157204 w 1688257"/>
              <a:gd name="connsiteY1449" fmla="*/ 145581 h 636153"/>
              <a:gd name="connsiteX1450" fmla="*/ 157204 w 1688257"/>
              <a:gd name="connsiteY1450" fmla="*/ 145581 h 636153"/>
              <a:gd name="connsiteX1451" fmla="*/ 152310 w 1688257"/>
              <a:gd name="connsiteY1451" fmla="*/ 123561 h 636153"/>
              <a:gd name="connsiteX1452" fmla="*/ 152310 w 1688257"/>
              <a:gd name="connsiteY1452" fmla="*/ 121114 h 636153"/>
              <a:gd name="connsiteX1453" fmla="*/ 154757 w 1688257"/>
              <a:gd name="connsiteY1453" fmla="*/ 121114 h 636153"/>
              <a:gd name="connsiteX1454" fmla="*/ 154757 w 1688257"/>
              <a:gd name="connsiteY1454" fmla="*/ 123561 h 636153"/>
              <a:gd name="connsiteX1455" fmla="*/ 152310 w 1688257"/>
              <a:gd name="connsiteY1455" fmla="*/ 123561 h 636153"/>
              <a:gd name="connsiteX1456" fmla="*/ 152310 w 1688257"/>
              <a:gd name="connsiteY1456" fmla="*/ 69732 h 636153"/>
              <a:gd name="connsiteX1457" fmla="*/ 157204 w 1688257"/>
              <a:gd name="connsiteY1457" fmla="*/ 69732 h 636153"/>
              <a:gd name="connsiteX1458" fmla="*/ 157204 w 1688257"/>
              <a:gd name="connsiteY1458" fmla="*/ 72179 h 636153"/>
              <a:gd name="connsiteX1459" fmla="*/ 152310 w 1688257"/>
              <a:gd name="connsiteY1459" fmla="*/ 72179 h 636153"/>
              <a:gd name="connsiteX1460" fmla="*/ 152310 w 1688257"/>
              <a:gd name="connsiteY1460" fmla="*/ 69732 h 636153"/>
              <a:gd name="connsiteX1461" fmla="*/ 142523 w 1688257"/>
              <a:gd name="connsiteY1461" fmla="*/ 532167 h 636153"/>
              <a:gd name="connsiteX1462" fmla="*/ 142523 w 1688257"/>
              <a:gd name="connsiteY1462" fmla="*/ 532167 h 636153"/>
              <a:gd name="connsiteX1463" fmla="*/ 142523 w 1688257"/>
              <a:gd name="connsiteY1463" fmla="*/ 532167 h 636153"/>
              <a:gd name="connsiteX1464" fmla="*/ 142523 w 1688257"/>
              <a:gd name="connsiteY1464" fmla="*/ 532167 h 636153"/>
              <a:gd name="connsiteX1465" fmla="*/ 142523 w 1688257"/>
              <a:gd name="connsiteY1465" fmla="*/ 282599 h 636153"/>
              <a:gd name="connsiteX1466" fmla="*/ 142523 w 1688257"/>
              <a:gd name="connsiteY1466" fmla="*/ 282599 h 636153"/>
              <a:gd name="connsiteX1467" fmla="*/ 142523 w 1688257"/>
              <a:gd name="connsiteY1467" fmla="*/ 282599 h 636153"/>
              <a:gd name="connsiteX1468" fmla="*/ 142523 w 1688257"/>
              <a:gd name="connsiteY1468" fmla="*/ 282599 h 636153"/>
              <a:gd name="connsiteX1469" fmla="*/ 142523 w 1688257"/>
              <a:gd name="connsiteY1469" fmla="*/ 282599 h 636153"/>
              <a:gd name="connsiteX1470" fmla="*/ 142523 w 1688257"/>
              <a:gd name="connsiteY1470" fmla="*/ 258132 h 636153"/>
              <a:gd name="connsiteX1471" fmla="*/ 142523 w 1688257"/>
              <a:gd name="connsiteY1471" fmla="*/ 258132 h 636153"/>
              <a:gd name="connsiteX1472" fmla="*/ 144970 w 1688257"/>
              <a:gd name="connsiteY1472" fmla="*/ 258132 h 636153"/>
              <a:gd name="connsiteX1473" fmla="*/ 142523 w 1688257"/>
              <a:gd name="connsiteY1473" fmla="*/ 258132 h 636153"/>
              <a:gd name="connsiteX1474" fmla="*/ 142523 w 1688257"/>
              <a:gd name="connsiteY1474" fmla="*/ 258132 h 636153"/>
              <a:gd name="connsiteX1475" fmla="*/ 140076 w 1688257"/>
              <a:gd name="connsiteY1475" fmla="*/ 231218 h 636153"/>
              <a:gd name="connsiteX1476" fmla="*/ 142523 w 1688257"/>
              <a:gd name="connsiteY1476" fmla="*/ 231218 h 636153"/>
              <a:gd name="connsiteX1477" fmla="*/ 142523 w 1688257"/>
              <a:gd name="connsiteY1477" fmla="*/ 233664 h 636153"/>
              <a:gd name="connsiteX1478" fmla="*/ 140076 w 1688257"/>
              <a:gd name="connsiteY1478" fmla="*/ 233664 h 636153"/>
              <a:gd name="connsiteX1479" fmla="*/ 140076 w 1688257"/>
              <a:gd name="connsiteY1479" fmla="*/ 231218 h 636153"/>
              <a:gd name="connsiteX1480" fmla="*/ 140076 w 1688257"/>
              <a:gd name="connsiteY1480" fmla="*/ 206750 h 636153"/>
              <a:gd name="connsiteX1481" fmla="*/ 142523 w 1688257"/>
              <a:gd name="connsiteY1481" fmla="*/ 206750 h 636153"/>
              <a:gd name="connsiteX1482" fmla="*/ 142523 w 1688257"/>
              <a:gd name="connsiteY1482" fmla="*/ 209197 h 636153"/>
              <a:gd name="connsiteX1483" fmla="*/ 140076 w 1688257"/>
              <a:gd name="connsiteY1483" fmla="*/ 209197 h 636153"/>
              <a:gd name="connsiteX1484" fmla="*/ 140076 w 1688257"/>
              <a:gd name="connsiteY1484" fmla="*/ 206750 h 636153"/>
              <a:gd name="connsiteX1485" fmla="*/ 140076 w 1688257"/>
              <a:gd name="connsiteY1485" fmla="*/ 184729 h 636153"/>
              <a:gd name="connsiteX1486" fmla="*/ 140076 w 1688257"/>
              <a:gd name="connsiteY1486" fmla="*/ 179836 h 636153"/>
              <a:gd name="connsiteX1487" fmla="*/ 144970 w 1688257"/>
              <a:gd name="connsiteY1487" fmla="*/ 179836 h 636153"/>
              <a:gd name="connsiteX1488" fmla="*/ 144970 w 1688257"/>
              <a:gd name="connsiteY1488" fmla="*/ 184729 h 636153"/>
              <a:gd name="connsiteX1489" fmla="*/ 140076 w 1688257"/>
              <a:gd name="connsiteY1489" fmla="*/ 184729 h 636153"/>
              <a:gd name="connsiteX1490" fmla="*/ 140076 w 1688257"/>
              <a:gd name="connsiteY1490" fmla="*/ 155368 h 636153"/>
              <a:gd name="connsiteX1491" fmla="*/ 144970 w 1688257"/>
              <a:gd name="connsiteY1491" fmla="*/ 155368 h 636153"/>
              <a:gd name="connsiteX1492" fmla="*/ 144970 w 1688257"/>
              <a:gd name="connsiteY1492" fmla="*/ 160262 h 636153"/>
              <a:gd name="connsiteX1493" fmla="*/ 140076 w 1688257"/>
              <a:gd name="connsiteY1493" fmla="*/ 160262 h 636153"/>
              <a:gd name="connsiteX1494" fmla="*/ 140076 w 1688257"/>
              <a:gd name="connsiteY1494" fmla="*/ 155368 h 636153"/>
              <a:gd name="connsiteX1495" fmla="*/ 127843 w 1688257"/>
              <a:gd name="connsiteY1495" fmla="*/ 546848 h 636153"/>
              <a:gd name="connsiteX1496" fmla="*/ 127843 w 1688257"/>
              <a:gd name="connsiteY1496" fmla="*/ 541954 h 636153"/>
              <a:gd name="connsiteX1497" fmla="*/ 132736 w 1688257"/>
              <a:gd name="connsiteY1497" fmla="*/ 541954 h 636153"/>
              <a:gd name="connsiteX1498" fmla="*/ 132736 w 1688257"/>
              <a:gd name="connsiteY1498" fmla="*/ 546848 h 636153"/>
              <a:gd name="connsiteX1499" fmla="*/ 127843 w 1688257"/>
              <a:gd name="connsiteY1499" fmla="*/ 546848 h 636153"/>
              <a:gd name="connsiteX1500" fmla="*/ 130289 w 1688257"/>
              <a:gd name="connsiteY1500" fmla="*/ 419617 h 636153"/>
              <a:gd name="connsiteX1501" fmla="*/ 130289 w 1688257"/>
              <a:gd name="connsiteY1501" fmla="*/ 419617 h 636153"/>
              <a:gd name="connsiteX1502" fmla="*/ 130289 w 1688257"/>
              <a:gd name="connsiteY1502" fmla="*/ 419617 h 636153"/>
              <a:gd name="connsiteX1503" fmla="*/ 130289 w 1688257"/>
              <a:gd name="connsiteY1503" fmla="*/ 419617 h 636153"/>
              <a:gd name="connsiteX1504" fmla="*/ 130289 w 1688257"/>
              <a:gd name="connsiteY1504" fmla="*/ 419617 h 636153"/>
              <a:gd name="connsiteX1505" fmla="*/ 130289 w 1688257"/>
              <a:gd name="connsiteY1505" fmla="*/ 392703 h 636153"/>
              <a:gd name="connsiteX1506" fmla="*/ 130289 w 1688257"/>
              <a:gd name="connsiteY1506" fmla="*/ 392703 h 636153"/>
              <a:gd name="connsiteX1507" fmla="*/ 130289 w 1688257"/>
              <a:gd name="connsiteY1507" fmla="*/ 392703 h 636153"/>
              <a:gd name="connsiteX1508" fmla="*/ 130289 w 1688257"/>
              <a:gd name="connsiteY1508" fmla="*/ 392703 h 636153"/>
              <a:gd name="connsiteX1509" fmla="*/ 130289 w 1688257"/>
              <a:gd name="connsiteY1509" fmla="*/ 392703 h 636153"/>
              <a:gd name="connsiteX1510" fmla="*/ 132736 w 1688257"/>
              <a:gd name="connsiteY1510" fmla="*/ 368235 h 636153"/>
              <a:gd name="connsiteX1511" fmla="*/ 132736 w 1688257"/>
              <a:gd name="connsiteY1511" fmla="*/ 368235 h 636153"/>
              <a:gd name="connsiteX1512" fmla="*/ 130289 w 1688257"/>
              <a:gd name="connsiteY1512" fmla="*/ 370682 h 636153"/>
              <a:gd name="connsiteX1513" fmla="*/ 130289 w 1688257"/>
              <a:gd name="connsiteY1513" fmla="*/ 368235 h 636153"/>
              <a:gd name="connsiteX1514" fmla="*/ 132736 w 1688257"/>
              <a:gd name="connsiteY1514" fmla="*/ 368235 h 636153"/>
              <a:gd name="connsiteX1515" fmla="*/ 127843 w 1688257"/>
              <a:gd name="connsiteY1515" fmla="*/ 343768 h 636153"/>
              <a:gd name="connsiteX1516" fmla="*/ 130289 w 1688257"/>
              <a:gd name="connsiteY1516" fmla="*/ 343768 h 636153"/>
              <a:gd name="connsiteX1517" fmla="*/ 130289 w 1688257"/>
              <a:gd name="connsiteY1517" fmla="*/ 346215 h 636153"/>
              <a:gd name="connsiteX1518" fmla="*/ 127843 w 1688257"/>
              <a:gd name="connsiteY1518" fmla="*/ 346215 h 636153"/>
              <a:gd name="connsiteX1519" fmla="*/ 127843 w 1688257"/>
              <a:gd name="connsiteY1519" fmla="*/ 343768 h 636153"/>
              <a:gd name="connsiteX1520" fmla="*/ 127843 w 1688257"/>
              <a:gd name="connsiteY1520" fmla="*/ 316854 h 636153"/>
              <a:gd name="connsiteX1521" fmla="*/ 130289 w 1688257"/>
              <a:gd name="connsiteY1521" fmla="*/ 316854 h 636153"/>
              <a:gd name="connsiteX1522" fmla="*/ 130289 w 1688257"/>
              <a:gd name="connsiteY1522" fmla="*/ 319300 h 636153"/>
              <a:gd name="connsiteX1523" fmla="*/ 127843 w 1688257"/>
              <a:gd name="connsiteY1523" fmla="*/ 319300 h 636153"/>
              <a:gd name="connsiteX1524" fmla="*/ 127843 w 1688257"/>
              <a:gd name="connsiteY1524" fmla="*/ 316854 h 636153"/>
              <a:gd name="connsiteX1525" fmla="*/ 127843 w 1688257"/>
              <a:gd name="connsiteY1525" fmla="*/ 292386 h 636153"/>
              <a:gd name="connsiteX1526" fmla="*/ 132736 w 1688257"/>
              <a:gd name="connsiteY1526" fmla="*/ 292386 h 636153"/>
              <a:gd name="connsiteX1527" fmla="*/ 132736 w 1688257"/>
              <a:gd name="connsiteY1527" fmla="*/ 297280 h 636153"/>
              <a:gd name="connsiteX1528" fmla="*/ 127843 w 1688257"/>
              <a:gd name="connsiteY1528" fmla="*/ 297280 h 636153"/>
              <a:gd name="connsiteX1529" fmla="*/ 127843 w 1688257"/>
              <a:gd name="connsiteY1529" fmla="*/ 292386 h 636153"/>
              <a:gd name="connsiteX1530" fmla="*/ 127843 w 1688257"/>
              <a:gd name="connsiteY1530" fmla="*/ 265472 h 636153"/>
              <a:gd name="connsiteX1531" fmla="*/ 132736 w 1688257"/>
              <a:gd name="connsiteY1531" fmla="*/ 265472 h 636153"/>
              <a:gd name="connsiteX1532" fmla="*/ 132736 w 1688257"/>
              <a:gd name="connsiteY1532" fmla="*/ 270365 h 636153"/>
              <a:gd name="connsiteX1533" fmla="*/ 127843 w 1688257"/>
              <a:gd name="connsiteY1533" fmla="*/ 270365 h 636153"/>
              <a:gd name="connsiteX1534" fmla="*/ 127843 w 1688257"/>
              <a:gd name="connsiteY1534" fmla="*/ 265472 h 636153"/>
              <a:gd name="connsiteX1535" fmla="*/ 125396 w 1688257"/>
              <a:gd name="connsiteY1535" fmla="*/ 241005 h 636153"/>
              <a:gd name="connsiteX1536" fmla="*/ 130289 w 1688257"/>
              <a:gd name="connsiteY1536" fmla="*/ 243451 h 636153"/>
              <a:gd name="connsiteX1537" fmla="*/ 132736 w 1688257"/>
              <a:gd name="connsiteY1537" fmla="*/ 243451 h 636153"/>
              <a:gd name="connsiteX1538" fmla="*/ 132736 w 1688257"/>
              <a:gd name="connsiteY1538" fmla="*/ 248345 h 636153"/>
              <a:gd name="connsiteX1539" fmla="*/ 125396 w 1688257"/>
              <a:gd name="connsiteY1539" fmla="*/ 250791 h 636153"/>
              <a:gd name="connsiteX1540" fmla="*/ 125396 w 1688257"/>
              <a:gd name="connsiteY1540" fmla="*/ 241005 h 636153"/>
              <a:gd name="connsiteX1541" fmla="*/ 120502 w 1688257"/>
              <a:gd name="connsiteY1541" fmla="*/ 358448 h 636153"/>
              <a:gd name="connsiteX1542" fmla="*/ 113162 w 1688257"/>
              <a:gd name="connsiteY1542" fmla="*/ 360895 h 636153"/>
              <a:gd name="connsiteX1543" fmla="*/ 113162 w 1688257"/>
              <a:gd name="connsiteY1543" fmla="*/ 353555 h 636153"/>
              <a:gd name="connsiteX1544" fmla="*/ 120502 w 1688257"/>
              <a:gd name="connsiteY1544" fmla="*/ 353555 h 636153"/>
              <a:gd name="connsiteX1545" fmla="*/ 120502 w 1688257"/>
              <a:gd name="connsiteY1545" fmla="*/ 358448 h 636153"/>
              <a:gd name="connsiteX1546" fmla="*/ 120502 w 1688257"/>
              <a:gd name="connsiteY1546" fmla="*/ 382916 h 636153"/>
              <a:gd name="connsiteX1547" fmla="*/ 115609 w 1688257"/>
              <a:gd name="connsiteY1547" fmla="*/ 382916 h 636153"/>
              <a:gd name="connsiteX1548" fmla="*/ 115609 w 1688257"/>
              <a:gd name="connsiteY1548" fmla="*/ 378022 h 636153"/>
              <a:gd name="connsiteX1549" fmla="*/ 120502 w 1688257"/>
              <a:gd name="connsiteY1549" fmla="*/ 378022 h 636153"/>
              <a:gd name="connsiteX1550" fmla="*/ 120502 w 1688257"/>
              <a:gd name="connsiteY1550" fmla="*/ 382916 h 636153"/>
              <a:gd name="connsiteX1551" fmla="*/ 118056 w 1688257"/>
              <a:gd name="connsiteY1551" fmla="*/ 532167 h 636153"/>
              <a:gd name="connsiteX1552" fmla="*/ 118056 w 1688257"/>
              <a:gd name="connsiteY1552" fmla="*/ 529721 h 636153"/>
              <a:gd name="connsiteX1553" fmla="*/ 120502 w 1688257"/>
              <a:gd name="connsiteY1553" fmla="*/ 529721 h 636153"/>
              <a:gd name="connsiteX1554" fmla="*/ 120502 w 1688257"/>
              <a:gd name="connsiteY1554" fmla="*/ 532167 h 636153"/>
              <a:gd name="connsiteX1555" fmla="*/ 118056 w 1688257"/>
              <a:gd name="connsiteY1555" fmla="*/ 532167 h 636153"/>
              <a:gd name="connsiteX1556" fmla="*/ 115609 w 1688257"/>
              <a:gd name="connsiteY1556" fmla="*/ 505253 h 636153"/>
              <a:gd name="connsiteX1557" fmla="*/ 115609 w 1688257"/>
              <a:gd name="connsiteY1557" fmla="*/ 505253 h 636153"/>
              <a:gd name="connsiteX1558" fmla="*/ 115609 w 1688257"/>
              <a:gd name="connsiteY1558" fmla="*/ 505253 h 636153"/>
              <a:gd name="connsiteX1559" fmla="*/ 115609 w 1688257"/>
              <a:gd name="connsiteY1559" fmla="*/ 505253 h 636153"/>
              <a:gd name="connsiteX1560" fmla="*/ 115609 w 1688257"/>
              <a:gd name="connsiteY1560" fmla="*/ 478339 h 636153"/>
              <a:gd name="connsiteX1561" fmla="*/ 118056 w 1688257"/>
              <a:gd name="connsiteY1561" fmla="*/ 478339 h 636153"/>
              <a:gd name="connsiteX1562" fmla="*/ 118056 w 1688257"/>
              <a:gd name="connsiteY1562" fmla="*/ 480786 h 636153"/>
              <a:gd name="connsiteX1563" fmla="*/ 115609 w 1688257"/>
              <a:gd name="connsiteY1563" fmla="*/ 480786 h 636153"/>
              <a:gd name="connsiteX1564" fmla="*/ 115609 w 1688257"/>
              <a:gd name="connsiteY1564" fmla="*/ 478339 h 636153"/>
              <a:gd name="connsiteX1565" fmla="*/ 115609 w 1688257"/>
              <a:gd name="connsiteY1565" fmla="*/ 453871 h 636153"/>
              <a:gd name="connsiteX1566" fmla="*/ 118056 w 1688257"/>
              <a:gd name="connsiteY1566" fmla="*/ 453871 h 636153"/>
              <a:gd name="connsiteX1567" fmla="*/ 118056 w 1688257"/>
              <a:gd name="connsiteY1567" fmla="*/ 456318 h 636153"/>
              <a:gd name="connsiteX1568" fmla="*/ 115609 w 1688257"/>
              <a:gd name="connsiteY1568" fmla="*/ 456318 h 636153"/>
              <a:gd name="connsiteX1569" fmla="*/ 115609 w 1688257"/>
              <a:gd name="connsiteY1569" fmla="*/ 453871 h 636153"/>
              <a:gd name="connsiteX1570" fmla="*/ 115609 w 1688257"/>
              <a:gd name="connsiteY1570" fmla="*/ 429404 h 636153"/>
              <a:gd name="connsiteX1571" fmla="*/ 118056 w 1688257"/>
              <a:gd name="connsiteY1571" fmla="*/ 429404 h 636153"/>
              <a:gd name="connsiteX1572" fmla="*/ 118056 w 1688257"/>
              <a:gd name="connsiteY1572" fmla="*/ 431851 h 636153"/>
              <a:gd name="connsiteX1573" fmla="*/ 115609 w 1688257"/>
              <a:gd name="connsiteY1573" fmla="*/ 431851 h 636153"/>
              <a:gd name="connsiteX1574" fmla="*/ 115609 w 1688257"/>
              <a:gd name="connsiteY1574" fmla="*/ 429404 h 636153"/>
              <a:gd name="connsiteX1575" fmla="*/ 115609 w 1688257"/>
              <a:gd name="connsiteY1575" fmla="*/ 409830 h 636153"/>
              <a:gd name="connsiteX1576" fmla="*/ 115609 w 1688257"/>
              <a:gd name="connsiteY1576" fmla="*/ 402490 h 636153"/>
              <a:gd name="connsiteX1577" fmla="*/ 120502 w 1688257"/>
              <a:gd name="connsiteY1577" fmla="*/ 402490 h 636153"/>
              <a:gd name="connsiteX1578" fmla="*/ 120502 w 1688257"/>
              <a:gd name="connsiteY1578" fmla="*/ 407383 h 636153"/>
              <a:gd name="connsiteX1579" fmla="*/ 115609 w 1688257"/>
              <a:gd name="connsiteY1579" fmla="*/ 409830 h 636153"/>
              <a:gd name="connsiteX1580" fmla="*/ 103375 w 1688257"/>
              <a:gd name="connsiteY1580" fmla="*/ 546848 h 636153"/>
              <a:gd name="connsiteX1581" fmla="*/ 103375 w 1688257"/>
              <a:gd name="connsiteY1581" fmla="*/ 539508 h 636153"/>
              <a:gd name="connsiteX1582" fmla="*/ 108269 w 1688257"/>
              <a:gd name="connsiteY1582" fmla="*/ 539508 h 636153"/>
              <a:gd name="connsiteX1583" fmla="*/ 108269 w 1688257"/>
              <a:gd name="connsiteY1583" fmla="*/ 544401 h 636153"/>
              <a:gd name="connsiteX1584" fmla="*/ 103375 w 1688257"/>
              <a:gd name="connsiteY1584" fmla="*/ 546848 h 636153"/>
              <a:gd name="connsiteX1585" fmla="*/ 108269 w 1688257"/>
              <a:gd name="connsiteY1585" fmla="*/ 515040 h 636153"/>
              <a:gd name="connsiteX1586" fmla="*/ 108269 w 1688257"/>
              <a:gd name="connsiteY1586" fmla="*/ 519934 h 636153"/>
              <a:gd name="connsiteX1587" fmla="*/ 103375 w 1688257"/>
              <a:gd name="connsiteY1587" fmla="*/ 519934 h 636153"/>
              <a:gd name="connsiteX1588" fmla="*/ 103375 w 1688257"/>
              <a:gd name="connsiteY1588" fmla="*/ 515040 h 636153"/>
              <a:gd name="connsiteX1589" fmla="*/ 108269 w 1688257"/>
              <a:gd name="connsiteY1589" fmla="*/ 515040 h 636153"/>
              <a:gd name="connsiteX1590" fmla="*/ 103375 w 1688257"/>
              <a:gd name="connsiteY1590" fmla="*/ 490573 h 636153"/>
              <a:gd name="connsiteX1591" fmla="*/ 108269 w 1688257"/>
              <a:gd name="connsiteY1591" fmla="*/ 490573 h 636153"/>
              <a:gd name="connsiteX1592" fmla="*/ 108269 w 1688257"/>
              <a:gd name="connsiteY1592" fmla="*/ 495466 h 636153"/>
              <a:gd name="connsiteX1593" fmla="*/ 103375 w 1688257"/>
              <a:gd name="connsiteY1593" fmla="*/ 495466 h 636153"/>
              <a:gd name="connsiteX1594" fmla="*/ 103375 w 1688257"/>
              <a:gd name="connsiteY1594" fmla="*/ 490573 h 636153"/>
              <a:gd name="connsiteX1595" fmla="*/ 100928 w 1688257"/>
              <a:gd name="connsiteY1595" fmla="*/ 463658 h 636153"/>
              <a:gd name="connsiteX1596" fmla="*/ 108269 w 1688257"/>
              <a:gd name="connsiteY1596" fmla="*/ 466105 h 636153"/>
              <a:gd name="connsiteX1597" fmla="*/ 108269 w 1688257"/>
              <a:gd name="connsiteY1597" fmla="*/ 470999 h 636153"/>
              <a:gd name="connsiteX1598" fmla="*/ 100928 w 1688257"/>
              <a:gd name="connsiteY1598" fmla="*/ 470999 h 636153"/>
              <a:gd name="connsiteX1599" fmla="*/ 100928 w 1688257"/>
              <a:gd name="connsiteY1599" fmla="*/ 466105 h 636153"/>
              <a:gd name="connsiteX1600" fmla="*/ 100928 w 1688257"/>
              <a:gd name="connsiteY1600" fmla="*/ 463658 h 636153"/>
              <a:gd name="connsiteX1601" fmla="*/ 1639934 w 1688257"/>
              <a:gd name="connsiteY1601" fmla="*/ 324194 h 636153"/>
              <a:gd name="connsiteX1602" fmla="*/ 1639934 w 1688257"/>
              <a:gd name="connsiteY1602" fmla="*/ 319300 h 636153"/>
              <a:gd name="connsiteX1603" fmla="*/ 1639934 w 1688257"/>
              <a:gd name="connsiteY1603" fmla="*/ 314407 h 636153"/>
              <a:gd name="connsiteX1604" fmla="*/ 1649721 w 1688257"/>
              <a:gd name="connsiteY1604" fmla="*/ 311960 h 636153"/>
              <a:gd name="connsiteX1605" fmla="*/ 1649721 w 1688257"/>
              <a:gd name="connsiteY1605" fmla="*/ 302173 h 636153"/>
              <a:gd name="connsiteX1606" fmla="*/ 1637487 w 1688257"/>
              <a:gd name="connsiteY1606" fmla="*/ 299726 h 636153"/>
              <a:gd name="connsiteX1607" fmla="*/ 1637487 w 1688257"/>
              <a:gd name="connsiteY1607" fmla="*/ 289939 h 636153"/>
              <a:gd name="connsiteX1608" fmla="*/ 1627701 w 1688257"/>
              <a:gd name="connsiteY1608" fmla="*/ 285046 h 636153"/>
              <a:gd name="connsiteX1609" fmla="*/ 1627701 w 1688257"/>
              <a:gd name="connsiteY1609" fmla="*/ 282599 h 636153"/>
              <a:gd name="connsiteX1610" fmla="*/ 1627701 w 1688257"/>
              <a:gd name="connsiteY1610" fmla="*/ 280152 h 636153"/>
              <a:gd name="connsiteX1611" fmla="*/ 1637487 w 1688257"/>
              <a:gd name="connsiteY1611" fmla="*/ 275259 h 636153"/>
              <a:gd name="connsiteX1612" fmla="*/ 1635041 w 1688257"/>
              <a:gd name="connsiteY1612" fmla="*/ 267919 h 636153"/>
              <a:gd name="connsiteX1613" fmla="*/ 1625254 w 1688257"/>
              <a:gd name="connsiteY1613" fmla="*/ 267919 h 636153"/>
              <a:gd name="connsiteX1614" fmla="*/ 1615467 w 1688257"/>
              <a:gd name="connsiteY1614" fmla="*/ 253238 h 636153"/>
              <a:gd name="connsiteX1615" fmla="*/ 1615467 w 1688257"/>
              <a:gd name="connsiteY1615" fmla="*/ 245898 h 636153"/>
              <a:gd name="connsiteX1616" fmla="*/ 1617914 w 1688257"/>
              <a:gd name="connsiteY1616" fmla="*/ 245898 h 636153"/>
              <a:gd name="connsiteX1617" fmla="*/ 1627701 w 1688257"/>
              <a:gd name="connsiteY1617" fmla="*/ 238558 h 636153"/>
              <a:gd name="connsiteX1618" fmla="*/ 1620360 w 1688257"/>
              <a:gd name="connsiteY1618" fmla="*/ 231218 h 636153"/>
              <a:gd name="connsiteX1619" fmla="*/ 1613020 w 1688257"/>
              <a:gd name="connsiteY1619" fmla="*/ 238558 h 636153"/>
              <a:gd name="connsiteX1620" fmla="*/ 1613020 w 1688257"/>
              <a:gd name="connsiteY1620" fmla="*/ 241005 h 636153"/>
              <a:gd name="connsiteX1621" fmla="*/ 1608126 w 1688257"/>
              <a:gd name="connsiteY1621" fmla="*/ 241005 h 636153"/>
              <a:gd name="connsiteX1622" fmla="*/ 1608126 w 1688257"/>
              <a:gd name="connsiteY1622" fmla="*/ 236111 h 636153"/>
              <a:gd name="connsiteX1623" fmla="*/ 1617914 w 1688257"/>
              <a:gd name="connsiteY1623" fmla="*/ 226324 h 636153"/>
              <a:gd name="connsiteX1624" fmla="*/ 1615467 w 1688257"/>
              <a:gd name="connsiteY1624" fmla="*/ 221431 h 636153"/>
              <a:gd name="connsiteX1625" fmla="*/ 1605680 w 1688257"/>
              <a:gd name="connsiteY1625" fmla="*/ 218984 h 636153"/>
              <a:gd name="connsiteX1626" fmla="*/ 1605680 w 1688257"/>
              <a:gd name="connsiteY1626" fmla="*/ 209197 h 636153"/>
              <a:gd name="connsiteX1627" fmla="*/ 1608126 w 1688257"/>
              <a:gd name="connsiteY1627" fmla="*/ 209197 h 636153"/>
              <a:gd name="connsiteX1628" fmla="*/ 1615467 w 1688257"/>
              <a:gd name="connsiteY1628" fmla="*/ 206750 h 636153"/>
              <a:gd name="connsiteX1629" fmla="*/ 1615467 w 1688257"/>
              <a:gd name="connsiteY1629" fmla="*/ 196963 h 636153"/>
              <a:gd name="connsiteX1630" fmla="*/ 1605680 w 1688257"/>
              <a:gd name="connsiteY1630" fmla="*/ 194516 h 636153"/>
              <a:gd name="connsiteX1631" fmla="*/ 1603233 w 1688257"/>
              <a:gd name="connsiteY1631" fmla="*/ 201857 h 636153"/>
              <a:gd name="connsiteX1632" fmla="*/ 1603233 w 1688257"/>
              <a:gd name="connsiteY1632" fmla="*/ 204303 h 636153"/>
              <a:gd name="connsiteX1633" fmla="*/ 1595893 w 1688257"/>
              <a:gd name="connsiteY1633" fmla="*/ 201857 h 636153"/>
              <a:gd name="connsiteX1634" fmla="*/ 1595893 w 1688257"/>
              <a:gd name="connsiteY1634" fmla="*/ 196963 h 636153"/>
              <a:gd name="connsiteX1635" fmla="*/ 1605680 w 1688257"/>
              <a:gd name="connsiteY1635" fmla="*/ 187176 h 636153"/>
              <a:gd name="connsiteX1636" fmla="*/ 1593446 w 1688257"/>
              <a:gd name="connsiteY1636" fmla="*/ 179836 h 636153"/>
              <a:gd name="connsiteX1637" fmla="*/ 1593446 w 1688257"/>
              <a:gd name="connsiteY1637" fmla="*/ 170049 h 636153"/>
              <a:gd name="connsiteX1638" fmla="*/ 1583659 w 1688257"/>
              <a:gd name="connsiteY1638" fmla="*/ 165155 h 636153"/>
              <a:gd name="connsiteX1639" fmla="*/ 1583659 w 1688257"/>
              <a:gd name="connsiteY1639" fmla="*/ 157815 h 636153"/>
              <a:gd name="connsiteX1640" fmla="*/ 1593446 w 1688257"/>
              <a:gd name="connsiteY1640" fmla="*/ 148028 h 636153"/>
              <a:gd name="connsiteX1641" fmla="*/ 1581212 w 1688257"/>
              <a:gd name="connsiteY1641" fmla="*/ 140688 h 636153"/>
              <a:gd name="connsiteX1642" fmla="*/ 1581212 w 1688257"/>
              <a:gd name="connsiteY1642" fmla="*/ 130901 h 636153"/>
              <a:gd name="connsiteX1643" fmla="*/ 1571425 w 1688257"/>
              <a:gd name="connsiteY1643" fmla="*/ 126007 h 636153"/>
              <a:gd name="connsiteX1644" fmla="*/ 1571425 w 1688257"/>
              <a:gd name="connsiteY1644" fmla="*/ 118667 h 636153"/>
              <a:gd name="connsiteX1645" fmla="*/ 1581212 w 1688257"/>
              <a:gd name="connsiteY1645" fmla="*/ 111327 h 636153"/>
              <a:gd name="connsiteX1646" fmla="*/ 1573872 w 1688257"/>
              <a:gd name="connsiteY1646" fmla="*/ 103987 h 636153"/>
              <a:gd name="connsiteX1647" fmla="*/ 1566532 w 1688257"/>
              <a:gd name="connsiteY1647" fmla="*/ 113774 h 636153"/>
              <a:gd name="connsiteX1648" fmla="*/ 1564085 w 1688257"/>
              <a:gd name="connsiteY1648" fmla="*/ 113774 h 636153"/>
              <a:gd name="connsiteX1649" fmla="*/ 1559191 w 1688257"/>
              <a:gd name="connsiteY1649" fmla="*/ 113774 h 636153"/>
              <a:gd name="connsiteX1650" fmla="*/ 1549404 w 1688257"/>
              <a:gd name="connsiteY1650" fmla="*/ 101540 h 636153"/>
              <a:gd name="connsiteX1651" fmla="*/ 1539618 w 1688257"/>
              <a:gd name="connsiteY1651" fmla="*/ 111327 h 636153"/>
              <a:gd name="connsiteX1652" fmla="*/ 1534724 w 1688257"/>
              <a:gd name="connsiteY1652" fmla="*/ 111327 h 636153"/>
              <a:gd name="connsiteX1653" fmla="*/ 1524937 w 1688257"/>
              <a:gd name="connsiteY1653" fmla="*/ 101540 h 636153"/>
              <a:gd name="connsiteX1654" fmla="*/ 1515150 w 1688257"/>
              <a:gd name="connsiteY1654" fmla="*/ 111327 h 636153"/>
              <a:gd name="connsiteX1655" fmla="*/ 1510256 w 1688257"/>
              <a:gd name="connsiteY1655" fmla="*/ 111327 h 636153"/>
              <a:gd name="connsiteX1656" fmla="*/ 1507810 w 1688257"/>
              <a:gd name="connsiteY1656" fmla="*/ 106434 h 636153"/>
              <a:gd name="connsiteX1657" fmla="*/ 1517597 w 1688257"/>
              <a:gd name="connsiteY1657" fmla="*/ 103987 h 636153"/>
              <a:gd name="connsiteX1658" fmla="*/ 1517597 w 1688257"/>
              <a:gd name="connsiteY1658" fmla="*/ 94200 h 636153"/>
              <a:gd name="connsiteX1659" fmla="*/ 1507810 w 1688257"/>
              <a:gd name="connsiteY1659" fmla="*/ 91753 h 636153"/>
              <a:gd name="connsiteX1660" fmla="*/ 1505363 w 1688257"/>
              <a:gd name="connsiteY1660" fmla="*/ 94200 h 636153"/>
              <a:gd name="connsiteX1661" fmla="*/ 1505363 w 1688257"/>
              <a:gd name="connsiteY1661" fmla="*/ 101540 h 636153"/>
              <a:gd name="connsiteX1662" fmla="*/ 1493129 w 1688257"/>
              <a:gd name="connsiteY1662" fmla="*/ 101540 h 636153"/>
              <a:gd name="connsiteX1663" fmla="*/ 1490683 w 1688257"/>
              <a:gd name="connsiteY1663" fmla="*/ 91753 h 636153"/>
              <a:gd name="connsiteX1664" fmla="*/ 1480895 w 1688257"/>
              <a:gd name="connsiteY1664" fmla="*/ 91753 h 636153"/>
              <a:gd name="connsiteX1665" fmla="*/ 1478449 w 1688257"/>
              <a:gd name="connsiteY1665" fmla="*/ 101540 h 636153"/>
              <a:gd name="connsiteX1666" fmla="*/ 1468662 w 1688257"/>
              <a:gd name="connsiteY1666" fmla="*/ 101540 h 636153"/>
              <a:gd name="connsiteX1667" fmla="*/ 1461321 w 1688257"/>
              <a:gd name="connsiteY1667" fmla="*/ 89306 h 636153"/>
              <a:gd name="connsiteX1668" fmla="*/ 1453981 w 1688257"/>
              <a:gd name="connsiteY1668" fmla="*/ 91753 h 636153"/>
              <a:gd name="connsiteX1669" fmla="*/ 1451534 w 1688257"/>
              <a:gd name="connsiteY1669" fmla="*/ 101540 h 636153"/>
              <a:gd name="connsiteX1670" fmla="*/ 1441748 w 1688257"/>
              <a:gd name="connsiteY1670" fmla="*/ 101540 h 636153"/>
              <a:gd name="connsiteX1671" fmla="*/ 1434407 w 1688257"/>
              <a:gd name="connsiteY1671" fmla="*/ 89306 h 636153"/>
              <a:gd name="connsiteX1672" fmla="*/ 1429514 w 1688257"/>
              <a:gd name="connsiteY1672" fmla="*/ 91753 h 636153"/>
              <a:gd name="connsiteX1673" fmla="*/ 1427067 w 1688257"/>
              <a:gd name="connsiteY1673" fmla="*/ 101540 h 636153"/>
              <a:gd name="connsiteX1674" fmla="*/ 1417280 w 1688257"/>
              <a:gd name="connsiteY1674" fmla="*/ 101540 h 636153"/>
              <a:gd name="connsiteX1675" fmla="*/ 1409940 w 1688257"/>
              <a:gd name="connsiteY1675" fmla="*/ 91753 h 636153"/>
              <a:gd name="connsiteX1676" fmla="*/ 1405046 w 1688257"/>
              <a:gd name="connsiteY1676" fmla="*/ 94200 h 636153"/>
              <a:gd name="connsiteX1677" fmla="*/ 1402599 w 1688257"/>
              <a:gd name="connsiteY1677" fmla="*/ 101540 h 636153"/>
              <a:gd name="connsiteX1678" fmla="*/ 1395259 w 1688257"/>
              <a:gd name="connsiteY1678" fmla="*/ 101540 h 636153"/>
              <a:gd name="connsiteX1679" fmla="*/ 1395259 w 1688257"/>
              <a:gd name="connsiteY1679" fmla="*/ 99093 h 636153"/>
              <a:gd name="connsiteX1680" fmla="*/ 1387919 w 1688257"/>
              <a:gd name="connsiteY1680" fmla="*/ 89306 h 636153"/>
              <a:gd name="connsiteX1681" fmla="*/ 1378132 w 1688257"/>
              <a:gd name="connsiteY1681" fmla="*/ 99093 h 636153"/>
              <a:gd name="connsiteX1682" fmla="*/ 1378132 w 1688257"/>
              <a:gd name="connsiteY1682" fmla="*/ 101540 h 636153"/>
              <a:gd name="connsiteX1683" fmla="*/ 1373239 w 1688257"/>
              <a:gd name="connsiteY1683" fmla="*/ 101540 h 636153"/>
              <a:gd name="connsiteX1684" fmla="*/ 1370792 w 1688257"/>
              <a:gd name="connsiteY1684" fmla="*/ 101540 h 636153"/>
              <a:gd name="connsiteX1685" fmla="*/ 1363451 w 1688257"/>
              <a:gd name="connsiteY1685" fmla="*/ 91753 h 636153"/>
              <a:gd name="connsiteX1686" fmla="*/ 1353664 w 1688257"/>
              <a:gd name="connsiteY1686" fmla="*/ 101540 h 636153"/>
              <a:gd name="connsiteX1687" fmla="*/ 1346324 w 1688257"/>
              <a:gd name="connsiteY1687" fmla="*/ 101540 h 636153"/>
              <a:gd name="connsiteX1688" fmla="*/ 1336537 w 1688257"/>
              <a:gd name="connsiteY1688" fmla="*/ 91753 h 636153"/>
              <a:gd name="connsiteX1689" fmla="*/ 1326750 w 1688257"/>
              <a:gd name="connsiteY1689" fmla="*/ 101540 h 636153"/>
              <a:gd name="connsiteX1690" fmla="*/ 1319410 w 1688257"/>
              <a:gd name="connsiteY1690" fmla="*/ 101540 h 636153"/>
              <a:gd name="connsiteX1691" fmla="*/ 1312070 w 1688257"/>
              <a:gd name="connsiteY1691" fmla="*/ 91753 h 636153"/>
              <a:gd name="connsiteX1692" fmla="*/ 1307176 w 1688257"/>
              <a:gd name="connsiteY1692" fmla="*/ 94200 h 636153"/>
              <a:gd name="connsiteX1693" fmla="*/ 1302283 w 1688257"/>
              <a:gd name="connsiteY1693" fmla="*/ 101540 h 636153"/>
              <a:gd name="connsiteX1694" fmla="*/ 1294943 w 1688257"/>
              <a:gd name="connsiteY1694" fmla="*/ 101540 h 636153"/>
              <a:gd name="connsiteX1695" fmla="*/ 1285155 w 1688257"/>
              <a:gd name="connsiteY1695" fmla="*/ 91753 h 636153"/>
              <a:gd name="connsiteX1696" fmla="*/ 1280262 w 1688257"/>
              <a:gd name="connsiteY1696" fmla="*/ 94200 h 636153"/>
              <a:gd name="connsiteX1697" fmla="*/ 1277815 w 1688257"/>
              <a:gd name="connsiteY1697" fmla="*/ 101540 h 636153"/>
              <a:gd name="connsiteX1698" fmla="*/ 1272922 w 1688257"/>
              <a:gd name="connsiteY1698" fmla="*/ 101540 h 636153"/>
              <a:gd name="connsiteX1699" fmla="*/ 1263135 w 1688257"/>
              <a:gd name="connsiteY1699" fmla="*/ 91753 h 636153"/>
              <a:gd name="connsiteX1700" fmla="*/ 1253348 w 1688257"/>
              <a:gd name="connsiteY1700" fmla="*/ 101540 h 636153"/>
              <a:gd name="connsiteX1701" fmla="*/ 1248454 w 1688257"/>
              <a:gd name="connsiteY1701" fmla="*/ 101540 h 636153"/>
              <a:gd name="connsiteX1702" fmla="*/ 1246008 w 1688257"/>
              <a:gd name="connsiteY1702" fmla="*/ 94200 h 636153"/>
              <a:gd name="connsiteX1703" fmla="*/ 1233774 w 1688257"/>
              <a:gd name="connsiteY1703" fmla="*/ 94200 h 636153"/>
              <a:gd name="connsiteX1704" fmla="*/ 1231327 w 1688257"/>
              <a:gd name="connsiteY1704" fmla="*/ 84413 h 636153"/>
              <a:gd name="connsiteX1705" fmla="*/ 1221540 w 1688257"/>
              <a:gd name="connsiteY1705" fmla="*/ 84413 h 636153"/>
              <a:gd name="connsiteX1706" fmla="*/ 1219093 w 1688257"/>
              <a:gd name="connsiteY1706" fmla="*/ 94200 h 636153"/>
              <a:gd name="connsiteX1707" fmla="*/ 1209306 w 1688257"/>
              <a:gd name="connsiteY1707" fmla="*/ 94200 h 636153"/>
              <a:gd name="connsiteX1708" fmla="*/ 1206859 w 1688257"/>
              <a:gd name="connsiteY1708" fmla="*/ 84413 h 636153"/>
              <a:gd name="connsiteX1709" fmla="*/ 1197073 w 1688257"/>
              <a:gd name="connsiteY1709" fmla="*/ 84413 h 636153"/>
              <a:gd name="connsiteX1710" fmla="*/ 1194626 w 1688257"/>
              <a:gd name="connsiteY1710" fmla="*/ 94200 h 636153"/>
              <a:gd name="connsiteX1711" fmla="*/ 1184839 w 1688257"/>
              <a:gd name="connsiteY1711" fmla="*/ 94200 h 636153"/>
              <a:gd name="connsiteX1712" fmla="*/ 1177499 w 1688257"/>
              <a:gd name="connsiteY1712" fmla="*/ 81966 h 636153"/>
              <a:gd name="connsiteX1713" fmla="*/ 1170158 w 1688257"/>
              <a:gd name="connsiteY1713" fmla="*/ 84413 h 636153"/>
              <a:gd name="connsiteX1714" fmla="*/ 1167711 w 1688257"/>
              <a:gd name="connsiteY1714" fmla="*/ 94200 h 636153"/>
              <a:gd name="connsiteX1715" fmla="*/ 1157924 w 1688257"/>
              <a:gd name="connsiteY1715" fmla="*/ 94200 h 636153"/>
              <a:gd name="connsiteX1716" fmla="*/ 1157924 w 1688257"/>
              <a:gd name="connsiteY1716" fmla="*/ 91753 h 636153"/>
              <a:gd name="connsiteX1717" fmla="*/ 1150584 w 1688257"/>
              <a:gd name="connsiteY1717" fmla="*/ 81966 h 636153"/>
              <a:gd name="connsiteX1718" fmla="*/ 1143244 w 1688257"/>
              <a:gd name="connsiteY1718" fmla="*/ 91753 h 636153"/>
              <a:gd name="connsiteX1719" fmla="*/ 1143244 w 1688257"/>
              <a:gd name="connsiteY1719" fmla="*/ 94200 h 636153"/>
              <a:gd name="connsiteX1720" fmla="*/ 1135904 w 1688257"/>
              <a:gd name="connsiteY1720" fmla="*/ 94200 h 636153"/>
              <a:gd name="connsiteX1721" fmla="*/ 1128564 w 1688257"/>
              <a:gd name="connsiteY1721" fmla="*/ 84413 h 636153"/>
              <a:gd name="connsiteX1722" fmla="*/ 1123670 w 1688257"/>
              <a:gd name="connsiteY1722" fmla="*/ 86859 h 636153"/>
              <a:gd name="connsiteX1723" fmla="*/ 1121223 w 1688257"/>
              <a:gd name="connsiteY1723" fmla="*/ 94200 h 636153"/>
              <a:gd name="connsiteX1724" fmla="*/ 1116330 w 1688257"/>
              <a:gd name="connsiteY1724" fmla="*/ 94200 h 636153"/>
              <a:gd name="connsiteX1725" fmla="*/ 1111436 w 1688257"/>
              <a:gd name="connsiteY1725" fmla="*/ 94200 h 636153"/>
              <a:gd name="connsiteX1726" fmla="*/ 1104096 w 1688257"/>
              <a:gd name="connsiteY1726" fmla="*/ 84413 h 636153"/>
              <a:gd name="connsiteX1727" fmla="*/ 1096756 w 1688257"/>
              <a:gd name="connsiteY1727" fmla="*/ 86859 h 636153"/>
              <a:gd name="connsiteX1728" fmla="*/ 1094309 w 1688257"/>
              <a:gd name="connsiteY1728" fmla="*/ 94200 h 636153"/>
              <a:gd name="connsiteX1729" fmla="*/ 1091862 w 1688257"/>
              <a:gd name="connsiteY1729" fmla="*/ 94200 h 636153"/>
              <a:gd name="connsiteX1730" fmla="*/ 1089415 w 1688257"/>
              <a:gd name="connsiteY1730" fmla="*/ 94200 h 636153"/>
              <a:gd name="connsiteX1731" fmla="*/ 1079629 w 1688257"/>
              <a:gd name="connsiteY1731" fmla="*/ 84413 h 636153"/>
              <a:gd name="connsiteX1732" fmla="*/ 1069841 w 1688257"/>
              <a:gd name="connsiteY1732" fmla="*/ 94200 h 636153"/>
              <a:gd name="connsiteX1733" fmla="*/ 1062501 w 1688257"/>
              <a:gd name="connsiteY1733" fmla="*/ 94200 h 636153"/>
              <a:gd name="connsiteX1734" fmla="*/ 1052714 w 1688257"/>
              <a:gd name="connsiteY1734" fmla="*/ 84413 h 636153"/>
              <a:gd name="connsiteX1735" fmla="*/ 1047821 w 1688257"/>
              <a:gd name="connsiteY1735" fmla="*/ 86859 h 636153"/>
              <a:gd name="connsiteX1736" fmla="*/ 1045374 w 1688257"/>
              <a:gd name="connsiteY1736" fmla="*/ 94200 h 636153"/>
              <a:gd name="connsiteX1737" fmla="*/ 1038034 w 1688257"/>
              <a:gd name="connsiteY1737" fmla="*/ 94200 h 636153"/>
              <a:gd name="connsiteX1738" fmla="*/ 1028247 w 1688257"/>
              <a:gd name="connsiteY1738" fmla="*/ 84413 h 636153"/>
              <a:gd name="connsiteX1739" fmla="*/ 1023353 w 1688257"/>
              <a:gd name="connsiteY1739" fmla="*/ 86859 h 636153"/>
              <a:gd name="connsiteX1740" fmla="*/ 1018460 w 1688257"/>
              <a:gd name="connsiteY1740" fmla="*/ 94200 h 636153"/>
              <a:gd name="connsiteX1741" fmla="*/ 1011119 w 1688257"/>
              <a:gd name="connsiteY1741" fmla="*/ 94200 h 636153"/>
              <a:gd name="connsiteX1742" fmla="*/ 1011119 w 1688257"/>
              <a:gd name="connsiteY1742" fmla="*/ 91753 h 636153"/>
              <a:gd name="connsiteX1743" fmla="*/ 1001332 w 1688257"/>
              <a:gd name="connsiteY1743" fmla="*/ 84413 h 636153"/>
              <a:gd name="connsiteX1744" fmla="*/ 991545 w 1688257"/>
              <a:gd name="connsiteY1744" fmla="*/ 91753 h 636153"/>
              <a:gd name="connsiteX1745" fmla="*/ 991545 w 1688257"/>
              <a:gd name="connsiteY1745" fmla="*/ 94200 h 636153"/>
              <a:gd name="connsiteX1746" fmla="*/ 986652 w 1688257"/>
              <a:gd name="connsiteY1746" fmla="*/ 94200 h 636153"/>
              <a:gd name="connsiteX1747" fmla="*/ 986652 w 1688257"/>
              <a:gd name="connsiteY1747" fmla="*/ 91753 h 636153"/>
              <a:gd name="connsiteX1748" fmla="*/ 971971 w 1688257"/>
              <a:gd name="connsiteY1748" fmla="*/ 84413 h 636153"/>
              <a:gd name="connsiteX1749" fmla="*/ 969525 w 1688257"/>
              <a:gd name="connsiteY1749" fmla="*/ 84413 h 636153"/>
              <a:gd name="connsiteX1750" fmla="*/ 969525 w 1688257"/>
              <a:gd name="connsiteY1750" fmla="*/ 74626 h 636153"/>
              <a:gd name="connsiteX1751" fmla="*/ 959738 w 1688257"/>
              <a:gd name="connsiteY1751" fmla="*/ 72179 h 636153"/>
              <a:gd name="connsiteX1752" fmla="*/ 954844 w 1688257"/>
              <a:gd name="connsiteY1752" fmla="*/ 81966 h 636153"/>
              <a:gd name="connsiteX1753" fmla="*/ 954844 w 1688257"/>
              <a:gd name="connsiteY1753" fmla="*/ 84413 h 636153"/>
              <a:gd name="connsiteX1754" fmla="*/ 942610 w 1688257"/>
              <a:gd name="connsiteY1754" fmla="*/ 84413 h 636153"/>
              <a:gd name="connsiteX1755" fmla="*/ 940164 w 1688257"/>
              <a:gd name="connsiteY1755" fmla="*/ 74626 h 636153"/>
              <a:gd name="connsiteX1756" fmla="*/ 930377 w 1688257"/>
              <a:gd name="connsiteY1756" fmla="*/ 74626 h 636153"/>
              <a:gd name="connsiteX1757" fmla="*/ 927930 w 1688257"/>
              <a:gd name="connsiteY1757" fmla="*/ 84413 h 636153"/>
              <a:gd name="connsiteX1758" fmla="*/ 918143 w 1688257"/>
              <a:gd name="connsiteY1758" fmla="*/ 84413 h 636153"/>
              <a:gd name="connsiteX1759" fmla="*/ 915696 w 1688257"/>
              <a:gd name="connsiteY1759" fmla="*/ 74626 h 636153"/>
              <a:gd name="connsiteX1760" fmla="*/ 908356 w 1688257"/>
              <a:gd name="connsiteY1760" fmla="*/ 74626 h 636153"/>
              <a:gd name="connsiteX1761" fmla="*/ 903462 w 1688257"/>
              <a:gd name="connsiteY1761" fmla="*/ 84413 h 636153"/>
              <a:gd name="connsiteX1762" fmla="*/ 893675 w 1688257"/>
              <a:gd name="connsiteY1762" fmla="*/ 84413 h 636153"/>
              <a:gd name="connsiteX1763" fmla="*/ 893675 w 1688257"/>
              <a:gd name="connsiteY1763" fmla="*/ 81966 h 636153"/>
              <a:gd name="connsiteX1764" fmla="*/ 891229 w 1688257"/>
              <a:gd name="connsiteY1764" fmla="*/ 74626 h 636153"/>
              <a:gd name="connsiteX1765" fmla="*/ 881442 w 1688257"/>
              <a:gd name="connsiteY1765" fmla="*/ 74626 h 636153"/>
              <a:gd name="connsiteX1766" fmla="*/ 876548 w 1688257"/>
              <a:gd name="connsiteY1766" fmla="*/ 81966 h 636153"/>
              <a:gd name="connsiteX1767" fmla="*/ 876548 w 1688257"/>
              <a:gd name="connsiteY1767" fmla="*/ 84413 h 636153"/>
              <a:gd name="connsiteX1768" fmla="*/ 866761 w 1688257"/>
              <a:gd name="connsiteY1768" fmla="*/ 84413 h 636153"/>
              <a:gd name="connsiteX1769" fmla="*/ 859421 w 1688257"/>
              <a:gd name="connsiteY1769" fmla="*/ 74626 h 636153"/>
              <a:gd name="connsiteX1770" fmla="*/ 852081 w 1688257"/>
              <a:gd name="connsiteY1770" fmla="*/ 77073 h 636153"/>
              <a:gd name="connsiteX1771" fmla="*/ 849634 w 1688257"/>
              <a:gd name="connsiteY1771" fmla="*/ 84413 h 636153"/>
              <a:gd name="connsiteX1772" fmla="*/ 842294 w 1688257"/>
              <a:gd name="connsiteY1772" fmla="*/ 84413 h 636153"/>
              <a:gd name="connsiteX1773" fmla="*/ 834954 w 1688257"/>
              <a:gd name="connsiteY1773" fmla="*/ 74626 h 636153"/>
              <a:gd name="connsiteX1774" fmla="*/ 830060 w 1688257"/>
              <a:gd name="connsiteY1774" fmla="*/ 77073 h 636153"/>
              <a:gd name="connsiteX1775" fmla="*/ 827613 w 1688257"/>
              <a:gd name="connsiteY1775" fmla="*/ 84413 h 636153"/>
              <a:gd name="connsiteX1776" fmla="*/ 820273 w 1688257"/>
              <a:gd name="connsiteY1776" fmla="*/ 84413 h 636153"/>
              <a:gd name="connsiteX1777" fmla="*/ 812933 w 1688257"/>
              <a:gd name="connsiteY1777" fmla="*/ 74626 h 636153"/>
              <a:gd name="connsiteX1778" fmla="*/ 808039 w 1688257"/>
              <a:gd name="connsiteY1778" fmla="*/ 77073 h 636153"/>
              <a:gd name="connsiteX1779" fmla="*/ 805592 w 1688257"/>
              <a:gd name="connsiteY1779" fmla="*/ 84413 h 636153"/>
              <a:gd name="connsiteX1780" fmla="*/ 798252 w 1688257"/>
              <a:gd name="connsiteY1780" fmla="*/ 84413 h 636153"/>
              <a:gd name="connsiteX1781" fmla="*/ 790912 w 1688257"/>
              <a:gd name="connsiteY1781" fmla="*/ 74626 h 636153"/>
              <a:gd name="connsiteX1782" fmla="*/ 786018 w 1688257"/>
              <a:gd name="connsiteY1782" fmla="*/ 77073 h 636153"/>
              <a:gd name="connsiteX1783" fmla="*/ 783572 w 1688257"/>
              <a:gd name="connsiteY1783" fmla="*/ 84413 h 636153"/>
              <a:gd name="connsiteX1784" fmla="*/ 776231 w 1688257"/>
              <a:gd name="connsiteY1784" fmla="*/ 84413 h 636153"/>
              <a:gd name="connsiteX1785" fmla="*/ 773785 w 1688257"/>
              <a:gd name="connsiteY1785" fmla="*/ 77073 h 636153"/>
              <a:gd name="connsiteX1786" fmla="*/ 766444 w 1688257"/>
              <a:gd name="connsiteY1786" fmla="*/ 74626 h 636153"/>
              <a:gd name="connsiteX1787" fmla="*/ 756657 w 1688257"/>
              <a:gd name="connsiteY1787" fmla="*/ 84413 h 636153"/>
              <a:gd name="connsiteX1788" fmla="*/ 751764 w 1688257"/>
              <a:gd name="connsiteY1788" fmla="*/ 84413 h 636153"/>
              <a:gd name="connsiteX1789" fmla="*/ 741977 w 1688257"/>
              <a:gd name="connsiteY1789" fmla="*/ 74626 h 636153"/>
              <a:gd name="connsiteX1790" fmla="*/ 732190 w 1688257"/>
              <a:gd name="connsiteY1790" fmla="*/ 84413 h 636153"/>
              <a:gd name="connsiteX1791" fmla="*/ 727296 w 1688257"/>
              <a:gd name="connsiteY1791" fmla="*/ 84413 h 636153"/>
              <a:gd name="connsiteX1792" fmla="*/ 717509 w 1688257"/>
              <a:gd name="connsiteY1792" fmla="*/ 74626 h 636153"/>
              <a:gd name="connsiteX1793" fmla="*/ 710169 w 1688257"/>
              <a:gd name="connsiteY1793" fmla="*/ 77073 h 636153"/>
              <a:gd name="connsiteX1794" fmla="*/ 705276 w 1688257"/>
              <a:gd name="connsiteY1794" fmla="*/ 84413 h 636153"/>
              <a:gd name="connsiteX1795" fmla="*/ 700382 w 1688257"/>
              <a:gd name="connsiteY1795" fmla="*/ 84413 h 636153"/>
              <a:gd name="connsiteX1796" fmla="*/ 697935 w 1688257"/>
              <a:gd name="connsiteY1796" fmla="*/ 77073 h 636153"/>
              <a:gd name="connsiteX1797" fmla="*/ 700382 w 1688257"/>
              <a:gd name="connsiteY1797" fmla="*/ 77073 h 636153"/>
              <a:gd name="connsiteX1798" fmla="*/ 710169 w 1688257"/>
              <a:gd name="connsiteY1798" fmla="*/ 72179 h 636153"/>
              <a:gd name="connsiteX1799" fmla="*/ 705276 w 1688257"/>
              <a:gd name="connsiteY1799" fmla="*/ 62392 h 636153"/>
              <a:gd name="connsiteX1800" fmla="*/ 695489 w 1688257"/>
              <a:gd name="connsiteY1800" fmla="*/ 67286 h 636153"/>
              <a:gd name="connsiteX1801" fmla="*/ 697935 w 1688257"/>
              <a:gd name="connsiteY1801" fmla="*/ 74626 h 636153"/>
              <a:gd name="connsiteX1802" fmla="*/ 695489 w 1688257"/>
              <a:gd name="connsiteY1802" fmla="*/ 74626 h 636153"/>
              <a:gd name="connsiteX1803" fmla="*/ 685702 w 1688257"/>
              <a:gd name="connsiteY1803" fmla="*/ 74626 h 636153"/>
              <a:gd name="connsiteX1804" fmla="*/ 685702 w 1688257"/>
              <a:gd name="connsiteY1804" fmla="*/ 74626 h 636153"/>
              <a:gd name="connsiteX1805" fmla="*/ 685702 w 1688257"/>
              <a:gd name="connsiteY1805" fmla="*/ 72179 h 636153"/>
              <a:gd name="connsiteX1806" fmla="*/ 683255 w 1688257"/>
              <a:gd name="connsiteY1806" fmla="*/ 62392 h 636153"/>
              <a:gd name="connsiteX1807" fmla="*/ 673468 w 1688257"/>
              <a:gd name="connsiteY1807" fmla="*/ 62392 h 636153"/>
              <a:gd name="connsiteX1808" fmla="*/ 671021 w 1688257"/>
              <a:gd name="connsiteY1808" fmla="*/ 72179 h 636153"/>
              <a:gd name="connsiteX1809" fmla="*/ 671021 w 1688257"/>
              <a:gd name="connsiteY1809" fmla="*/ 74626 h 636153"/>
              <a:gd name="connsiteX1810" fmla="*/ 658787 w 1688257"/>
              <a:gd name="connsiteY1810" fmla="*/ 74626 h 636153"/>
              <a:gd name="connsiteX1811" fmla="*/ 658787 w 1688257"/>
              <a:gd name="connsiteY1811" fmla="*/ 72179 h 636153"/>
              <a:gd name="connsiteX1812" fmla="*/ 656341 w 1688257"/>
              <a:gd name="connsiteY1812" fmla="*/ 64839 h 636153"/>
              <a:gd name="connsiteX1813" fmla="*/ 646554 w 1688257"/>
              <a:gd name="connsiteY1813" fmla="*/ 64839 h 636153"/>
              <a:gd name="connsiteX1814" fmla="*/ 644107 w 1688257"/>
              <a:gd name="connsiteY1814" fmla="*/ 72179 h 636153"/>
              <a:gd name="connsiteX1815" fmla="*/ 644107 w 1688257"/>
              <a:gd name="connsiteY1815" fmla="*/ 74626 h 636153"/>
              <a:gd name="connsiteX1816" fmla="*/ 634320 w 1688257"/>
              <a:gd name="connsiteY1816" fmla="*/ 74626 h 636153"/>
              <a:gd name="connsiteX1817" fmla="*/ 626980 w 1688257"/>
              <a:gd name="connsiteY1817" fmla="*/ 62392 h 636153"/>
              <a:gd name="connsiteX1818" fmla="*/ 622086 w 1688257"/>
              <a:gd name="connsiteY1818" fmla="*/ 64839 h 636153"/>
              <a:gd name="connsiteX1819" fmla="*/ 619639 w 1688257"/>
              <a:gd name="connsiteY1819" fmla="*/ 74626 h 636153"/>
              <a:gd name="connsiteX1820" fmla="*/ 609852 w 1688257"/>
              <a:gd name="connsiteY1820" fmla="*/ 74626 h 636153"/>
              <a:gd name="connsiteX1821" fmla="*/ 609852 w 1688257"/>
              <a:gd name="connsiteY1821" fmla="*/ 72179 h 636153"/>
              <a:gd name="connsiteX1822" fmla="*/ 607406 w 1688257"/>
              <a:gd name="connsiteY1822" fmla="*/ 64839 h 636153"/>
              <a:gd name="connsiteX1823" fmla="*/ 597619 w 1688257"/>
              <a:gd name="connsiteY1823" fmla="*/ 64839 h 636153"/>
              <a:gd name="connsiteX1824" fmla="*/ 592725 w 1688257"/>
              <a:gd name="connsiteY1824" fmla="*/ 72179 h 636153"/>
              <a:gd name="connsiteX1825" fmla="*/ 592725 w 1688257"/>
              <a:gd name="connsiteY1825" fmla="*/ 74626 h 636153"/>
              <a:gd name="connsiteX1826" fmla="*/ 585385 w 1688257"/>
              <a:gd name="connsiteY1826" fmla="*/ 74626 h 636153"/>
              <a:gd name="connsiteX1827" fmla="*/ 582938 w 1688257"/>
              <a:gd name="connsiteY1827" fmla="*/ 67286 h 636153"/>
              <a:gd name="connsiteX1828" fmla="*/ 575598 w 1688257"/>
              <a:gd name="connsiteY1828" fmla="*/ 64839 h 636153"/>
              <a:gd name="connsiteX1829" fmla="*/ 568258 w 1688257"/>
              <a:gd name="connsiteY1829" fmla="*/ 74626 h 636153"/>
              <a:gd name="connsiteX1830" fmla="*/ 560917 w 1688257"/>
              <a:gd name="connsiteY1830" fmla="*/ 74626 h 636153"/>
              <a:gd name="connsiteX1831" fmla="*/ 553577 w 1688257"/>
              <a:gd name="connsiteY1831" fmla="*/ 64839 h 636153"/>
              <a:gd name="connsiteX1832" fmla="*/ 548684 w 1688257"/>
              <a:gd name="connsiteY1832" fmla="*/ 67286 h 636153"/>
              <a:gd name="connsiteX1833" fmla="*/ 546237 w 1688257"/>
              <a:gd name="connsiteY1833" fmla="*/ 74626 h 636153"/>
              <a:gd name="connsiteX1834" fmla="*/ 538897 w 1688257"/>
              <a:gd name="connsiteY1834" fmla="*/ 74626 h 636153"/>
              <a:gd name="connsiteX1835" fmla="*/ 538897 w 1688257"/>
              <a:gd name="connsiteY1835" fmla="*/ 72179 h 636153"/>
              <a:gd name="connsiteX1836" fmla="*/ 529110 w 1688257"/>
              <a:gd name="connsiteY1836" fmla="*/ 64839 h 636153"/>
              <a:gd name="connsiteX1837" fmla="*/ 519323 w 1688257"/>
              <a:gd name="connsiteY1837" fmla="*/ 72179 h 636153"/>
              <a:gd name="connsiteX1838" fmla="*/ 519323 w 1688257"/>
              <a:gd name="connsiteY1838" fmla="*/ 74626 h 636153"/>
              <a:gd name="connsiteX1839" fmla="*/ 511982 w 1688257"/>
              <a:gd name="connsiteY1839" fmla="*/ 74626 h 636153"/>
              <a:gd name="connsiteX1840" fmla="*/ 511982 w 1688257"/>
              <a:gd name="connsiteY1840" fmla="*/ 69732 h 636153"/>
              <a:gd name="connsiteX1841" fmla="*/ 502195 w 1688257"/>
              <a:gd name="connsiteY1841" fmla="*/ 62392 h 636153"/>
              <a:gd name="connsiteX1842" fmla="*/ 494855 w 1688257"/>
              <a:gd name="connsiteY1842" fmla="*/ 69732 h 636153"/>
              <a:gd name="connsiteX1843" fmla="*/ 494855 w 1688257"/>
              <a:gd name="connsiteY1843" fmla="*/ 72179 h 636153"/>
              <a:gd name="connsiteX1844" fmla="*/ 487515 w 1688257"/>
              <a:gd name="connsiteY1844" fmla="*/ 72179 h 636153"/>
              <a:gd name="connsiteX1845" fmla="*/ 477728 w 1688257"/>
              <a:gd name="connsiteY1845" fmla="*/ 62392 h 636153"/>
              <a:gd name="connsiteX1846" fmla="*/ 472834 w 1688257"/>
              <a:gd name="connsiteY1846" fmla="*/ 64839 h 636153"/>
              <a:gd name="connsiteX1847" fmla="*/ 467941 w 1688257"/>
              <a:gd name="connsiteY1847" fmla="*/ 72179 h 636153"/>
              <a:gd name="connsiteX1848" fmla="*/ 463047 w 1688257"/>
              <a:gd name="connsiteY1848" fmla="*/ 72179 h 636153"/>
              <a:gd name="connsiteX1849" fmla="*/ 453260 w 1688257"/>
              <a:gd name="connsiteY1849" fmla="*/ 62392 h 636153"/>
              <a:gd name="connsiteX1850" fmla="*/ 443473 w 1688257"/>
              <a:gd name="connsiteY1850" fmla="*/ 72179 h 636153"/>
              <a:gd name="connsiteX1851" fmla="*/ 438580 w 1688257"/>
              <a:gd name="connsiteY1851" fmla="*/ 72179 h 636153"/>
              <a:gd name="connsiteX1852" fmla="*/ 438580 w 1688257"/>
              <a:gd name="connsiteY1852" fmla="*/ 69732 h 636153"/>
              <a:gd name="connsiteX1853" fmla="*/ 431240 w 1688257"/>
              <a:gd name="connsiteY1853" fmla="*/ 62392 h 636153"/>
              <a:gd name="connsiteX1854" fmla="*/ 423899 w 1688257"/>
              <a:gd name="connsiteY1854" fmla="*/ 64839 h 636153"/>
              <a:gd name="connsiteX1855" fmla="*/ 423899 w 1688257"/>
              <a:gd name="connsiteY1855" fmla="*/ 62392 h 636153"/>
              <a:gd name="connsiteX1856" fmla="*/ 419006 w 1688257"/>
              <a:gd name="connsiteY1856" fmla="*/ 52605 h 636153"/>
              <a:gd name="connsiteX1857" fmla="*/ 409219 w 1688257"/>
              <a:gd name="connsiteY1857" fmla="*/ 57499 h 636153"/>
              <a:gd name="connsiteX1858" fmla="*/ 409219 w 1688257"/>
              <a:gd name="connsiteY1858" fmla="*/ 64839 h 636153"/>
              <a:gd name="connsiteX1859" fmla="*/ 406772 w 1688257"/>
              <a:gd name="connsiteY1859" fmla="*/ 64839 h 636153"/>
              <a:gd name="connsiteX1860" fmla="*/ 399432 w 1688257"/>
              <a:gd name="connsiteY1860" fmla="*/ 64839 h 636153"/>
              <a:gd name="connsiteX1861" fmla="*/ 396985 w 1688257"/>
              <a:gd name="connsiteY1861" fmla="*/ 64839 h 636153"/>
              <a:gd name="connsiteX1862" fmla="*/ 396985 w 1688257"/>
              <a:gd name="connsiteY1862" fmla="*/ 62392 h 636153"/>
              <a:gd name="connsiteX1863" fmla="*/ 394538 w 1688257"/>
              <a:gd name="connsiteY1863" fmla="*/ 52605 h 636153"/>
              <a:gd name="connsiteX1864" fmla="*/ 384751 w 1688257"/>
              <a:gd name="connsiteY1864" fmla="*/ 52605 h 636153"/>
              <a:gd name="connsiteX1865" fmla="*/ 384751 w 1688257"/>
              <a:gd name="connsiteY1865" fmla="*/ 47712 h 636153"/>
              <a:gd name="connsiteX1866" fmla="*/ 384751 w 1688257"/>
              <a:gd name="connsiteY1866" fmla="*/ 50158 h 636153"/>
              <a:gd name="connsiteX1867" fmla="*/ 374964 w 1688257"/>
              <a:gd name="connsiteY1867" fmla="*/ 50158 h 636153"/>
              <a:gd name="connsiteX1868" fmla="*/ 374964 w 1688257"/>
              <a:gd name="connsiteY1868" fmla="*/ 47712 h 636153"/>
              <a:gd name="connsiteX1869" fmla="*/ 370071 w 1688257"/>
              <a:gd name="connsiteY1869" fmla="*/ 40371 h 636153"/>
              <a:gd name="connsiteX1870" fmla="*/ 360284 w 1688257"/>
              <a:gd name="connsiteY1870" fmla="*/ 40371 h 636153"/>
              <a:gd name="connsiteX1871" fmla="*/ 357837 w 1688257"/>
              <a:gd name="connsiteY1871" fmla="*/ 47712 h 636153"/>
              <a:gd name="connsiteX1872" fmla="*/ 357837 w 1688257"/>
              <a:gd name="connsiteY1872" fmla="*/ 50158 h 636153"/>
              <a:gd name="connsiteX1873" fmla="*/ 348050 w 1688257"/>
              <a:gd name="connsiteY1873" fmla="*/ 50158 h 636153"/>
              <a:gd name="connsiteX1874" fmla="*/ 348050 w 1688257"/>
              <a:gd name="connsiteY1874" fmla="*/ 50158 h 636153"/>
              <a:gd name="connsiteX1875" fmla="*/ 348050 w 1688257"/>
              <a:gd name="connsiteY1875" fmla="*/ 50158 h 636153"/>
              <a:gd name="connsiteX1876" fmla="*/ 345603 w 1688257"/>
              <a:gd name="connsiteY1876" fmla="*/ 42818 h 636153"/>
              <a:gd name="connsiteX1877" fmla="*/ 338263 w 1688257"/>
              <a:gd name="connsiteY1877" fmla="*/ 42818 h 636153"/>
              <a:gd name="connsiteX1878" fmla="*/ 333370 w 1688257"/>
              <a:gd name="connsiteY1878" fmla="*/ 50158 h 636153"/>
              <a:gd name="connsiteX1879" fmla="*/ 333370 w 1688257"/>
              <a:gd name="connsiteY1879" fmla="*/ 52605 h 636153"/>
              <a:gd name="connsiteX1880" fmla="*/ 323583 w 1688257"/>
              <a:gd name="connsiteY1880" fmla="*/ 52605 h 636153"/>
              <a:gd name="connsiteX1881" fmla="*/ 316242 w 1688257"/>
              <a:gd name="connsiteY1881" fmla="*/ 42818 h 636153"/>
              <a:gd name="connsiteX1882" fmla="*/ 306455 w 1688257"/>
              <a:gd name="connsiteY1882" fmla="*/ 52605 h 636153"/>
              <a:gd name="connsiteX1883" fmla="*/ 299115 w 1688257"/>
              <a:gd name="connsiteY1883" fmla="*/ 52605 h 636153"/>
              <a:gd name="connsiteX1884" fmla="*/ 299115 w 1688257"/>
              <a:gd name="connsiteY1884" fmla="*/ 50158 h 636153"/>
              <a:gd name="connsiteX1885" fmla="*/ 291775 w 1688257"/>
              <a:gd name="connsiteY1885" fmla="*/ 40371 h 636153"/>
              <a:gd name="connsiteX1886" fmla="*/ 281988 w 1688257"/>
              <a:gd name="connsiteY1886" fmla="*/ 50158 h 636153"/>
              <a:gd name="connsiteX1887" fmla="*/ 281988 w 1688257"/>
              <a:gd name="connsiteY1887" fmla="*/ 52605 h 636153"/>
              <a:gd name="connsiteX1888" fmla="*/ 277094 w 1688257"/>
              <a:gd name="connsiteY1888" fmla="*/ 52605 h 636153"/>
              <a:gd name="connsiteX1889" fmla="*/ 272201 w 1688257"/>
              <a:gd name="connsiteY1889" fmla="*/ 52605 h 636153"/>
              <a:gd name="connsiteX1890" fmla="*/ 264861 w 1688257"/>
              <a:gd name="connsiteY1890" fmla="*/ 42818 h 636153"/>
              <a:gd name="connsiteX1891" fmla="*/ 257520 w 1688257"/>
              <a:gd name="connsiteY1891" fmla="*/ 45265 h 636153"/>
              <a:gd name="connsiteX1892" fmla="*/ 255074 w 1688257"/>
              <a:gd name="connsiteY1892" fmla="*/ 52605 h 636153"/>
              <a:gd name="connsiteX1893" fmla="*/ 252627 w 1688257"/>
              <a:gd name="connsiteY1893" fmla="*/ 52605 h 636153"/>
              <a:gd name="connsiteX1894" fmla="*/ 245287 w 1688257"/>
              <a:gd name="connsiteY1894" fmla="*/ 42818 h 636153"/>
              <a:gd name="connsiteX1895" fmla="*/ 240393 w 1688257"/>
              <a:gd name="connsiteY1895" fmla="*/ 45265 h 636153"/>
              <a:gd name="connsiteX1896" fmla="*/ 237946 w 1688257"/>
              <a:gd name="connsiteY1896" fmla="*/ 52605 h 636153"/>
              <a:gd name="connsiteX1897" fmla="*/ 228159 w 1688257"/>
              <a:gd name="connsiteY1897" fmla="*/ 52605 h 636153"/>
              <a:gd name="connsiteX1898" fmla="*/ 218372 w 1688257"/>
              <a:gd name="connsiteY1898" fmla="*/ 42818 h 636153"/>
              <a:gd name="connsiteX1899" fmla="*/ 213479 w 1688257"/>
              <a:gd name="connsiteY1899" fmla="*/ 45265 h 636153"/>
              <a:gd name="connsiteX1900" fmla="*/ 208585 w 1688257"/>
              <a:gd name="connsiteY1900" fmla="*/ 52605 h 636153"/>
              <a:gd name="connsiteX1901" fmla="*/ 203692 w 1688257"/>
              <a:gd name="connsiteY1901" fmla="*/ 52605 h 636153"/>
              <a:gd name="connsiteX1902" fmla="*/ 193905 w 1688257"/>
              <a:gd name="connsiteY1902" fmla="*/ 42818 h 636153"/>
              <a:gd name="connsiteX1903" fmla="*/ 189011 w 1688257"/>
              <a:gd name="connsiteY1903" fmla="*/ 45265 h 636153"/>
              <a:gd name="connsiteX1904" fmla="*/ 184118 w 1688257"/>
              <a:gd name="connsiteY1904" fmla="*/ 52605 h 636153"/>
              <a:gd name="connsiteX1905" fmla="*/ 179224 w 1688257"/>
              <a:gd name="connsiteY1905" fmla="*/ 52605 h 636153"/>
              <a:gd name="connsiteX1906" fmla="*/ 169437 w 1688257"/>
              <a:gd name="connsiteY1906" fmla="*/ 42818 h 636153"/>
              <a:gd name="connsiteX1907" fmla="*/ 159650 w 1688257"/>
              <a:gd name="connsiteY1907" fmla="*/ 55052 h 636153"/>
              <a:gd name="connsiteX1908" fmla="*/ 154757 w 1688257"/>
              <a:gd name="connsiteY1908" fmla="*/ 55052 h 636153"/>
              <a:gd name="connsiteX1909" fmla="*/ 149863 w 1688257"/>
              <a:gd name="connsiteY1909" fmla="*/ 55052 h 636153"/>
              <a:gd name="connsiteX1910" fmla="*/ 144970 w 1688257"/>
              <a:gd name="connsiteY1910" fmla="*/ 45265 h 636153"/>
              <a:gd name="connsiteX1911" fmla="*/ 135183 w 1688257"/>
              <a:gd name="connsiteY1911" fmla="*/ 47712 h 636153"/>
              <a:gd name="connsiteX1912" fmla="*/ 132736 w 1688257"/>
              <a:gd name="connsiteY1912" fmla="*/ 57499 h 636153"/>
              <a:gd name="connsiteX1913" fmla="*/ 142523 w 1688257"/>
              <a:gd name="connsiteY1913" fmla="*/ 62392 h 636153"/>
              <a:gd name="connsiteX1914" fmla="*/ 142523 w 1688257"/>
              <a:gd name="connsiteY1914" fmla="*/ 72179 h 636153"/>
              <a:gd name="connsiteX1915" fmla="*/ 135183 w 1688257"/>
              <a:gd name="connsiteY1915" fmla="*/ 72179 h 636153"/>
              <a:gd name="connsiteX1916" fmla="*/ 132736 w 1688257"/>
              <a:gd name="connsiteY1916" fmla="*/ 79519 h 636153"/>
              <a:gd name="connsiteX1917" fmla="*/ 135183 w 1688257"/>
              <a:gd name="connsiteY1917" fmla="*/ 84413 h 636153"/>
              <a:gd name="connsiteX1918" fmla="*/ 142523 w 1688257"/>
              <a:gd name="connsiteY1918" fmla="*/ 86859 h 636153"/>
              <a:gd name="connsiteX1919" fmla="*/ 142523 w 1688257"/>
              <a:gd name="connsiteY1919" fmla="*/ 91753 h 636153"/>
              <a:gd name="connsiteX1920" fmla="*/ 142523 w 1688257"/>
              <a:gd name="connsiteY1920" fmla="*/ 96646 h 636153"/>
              <a:gd name="connsiteX1921" fmla="*/ 132736 w 1688257"/>
              <a:gd name="connsiteY1921" fmla="*/ 106434 h 636153"/>
              <a:gd name="connsiteX1922" fmla="*/ 142523 w 1688257"/>
              <a:gd name="connsiteY1922" fmla="*/ 116220 h 636153"/>
              <a:gd name="connsiteX1923" fmla="*/ 142523 w 1688257"/>
              <a:gd name="connsiteY1923" fmla="*/ 123561 h 636153"/>
              <a:gd name="connsiteX1924" fmla="*/ 132736 w 1688257"/>
              <a:gd name="connsiteY1924" fmla="*/ 130901 h 636153"/>
              <a:gd name="connsiteX1925" fmla="*/ 135183 w 1688257"/>
              <a:gd name="connsiteY1925" fmla="*/ 138241 h 636153"/>
              <a:gd name="connsiteX1926" fmla="*/ 142523 w 1688257"/>
              <a:gd name="connsiteY1926" fmla="*/ 143135 h 636153"/>
              <a:gd name="connsiteX1927" fmla="*/ 142523 w 1688257"/>
              <a:gd name="connsiteY1927" fmla="*/ 148028 h 636153"/>
              <a:gd name="connsiteX1928" fmla="*/ 135183 w 1688257"/>
              <a:gd name="connsiteY1928" fmla="*/ 150475 h 636153"/>
              <a:gd name="connsiteX1929" fmla="*/ 132736 w 1688257"/>
              <a:gd name="connsiteY1929" fmla="*/ 140688 h 636153"/>
              <a:gd name="connsiteX1930" fmla="*/ 122949 w 1688257"/>
              <a:gd name="connsiteY1930" fmla="*/ 143135 h 636153"/>
              <a:gd name="connsiteX1931" fmla="*/ 122949 w 1688257"/>
              <a:gd name="connsiteY1931" fmla="*/ 152922 h 636153"/>
              <a:gd name="connsiteX1932" fmla="*/ 135183 w 1688257"/>
              <a:gd name="connsiteY1932" fmla="*/ 155368 h 636153"/>
              <a:gd name="connsiteX1933" fmla="*/ 135183 w 1688257"/>
              <a:gd name="connsiteY1933" fmla="*/ 165155 h 636153"/>
              <a:gd name="connsiteX1934" fmla="*/ 125396 w 1688257"/>
              <a:gd name="connsiteY1934" fmla="*/ 167602 h 636153"/>
              <a:gd name="connsiteX1935" fmla="*/ 122949 w 1688257"/>
              <a:gd name="connsiteY1935" fmla="*/ 174942 h 636153"/>
              <a:gd name="connsiteX1936" fmla="*/ 132736 w 1688257"/>
              <a:gd name="connsiteY1936" fmla="*/ 179836 h 636153"/>
              <a:gd name="connsiteX1937" fmla="*/ 132736 w 1688257"/>
              <a:gd name="connsiteY1937" fmla="*/ 189623 h 636153"/>
              <a:gd name="connsiteX1938" fmla="*/ 120502 w 1688257"/>
              <a:gd name="connsiteY1938" fmla="*/ 196963 h 636153"/>
              <a:gd name="connsiteX1939" fmla="*/ 122949 w 1688257"/>
              <a:gd name="connsiteY1939" fmla="*/ 204303 h 636153"/>
              <a:gd name="connsiteX1940" fmla="*/ 130289 w 1688257"/>
              <a:gd name="connsiteY1940" fmla="*/ 206750 h 636153"/>
              <a:gd name="connsiteX1941" fmla="*/ 130289 w 1688257"/>
              <a:gd name="connsiteY1941" fmla="*/ 214090 h 636153"/>
              <a:gd name="connsiteX1942" fmla="*/ 122949 w 1688257"/>
              <a:gd name="connsiteY1942" fmla="*/ 216537 h 636153"/>
              <a:gd name="connsiteX1943" fmla="*/ 120502 w 1688257"/>
              <a:gd name="connsiteY1943" fmla="*/ 223877 h 636153"/>
              <a:gd name="connsiteX1944" fmla="*/ 122949 w 1688257"/>
              <a:gd name="connsiteY1944" fmla="*/ 228771 h 636153"/>
              <a:gd name="connsiteX1945" fmla="*/ 130289 w 1688257"/>
              <a:gd name="connsiteY1945" fmla="*/ 231218 h 636153"/>
              <a:gd name="connsiteX1946" fmla="*/ 130289 w 1688257"/>
              <a:gd name="connsiteY1946" fmla="*/ 238558 h 636153"/>
              <a:gd name="connsiteX1947" fmla="*/ 120502 w 1688257"/>
              <a:gd name="connsiteY1947" fmla="*/ 243451 h 636153"/>
              <a:gd name="connsiteX1948" fmla="*/ 120502 w 1688257"/>
              <a:gd name="connsiteY1948" fmla="*/ 253238 h 636153"/>
              <a:gd name="connsiteX1949" fmla="*/ 108269 w 1688257"/>
              <a:gd name="connsiteY1949" fmla="*/ 255685 h 636153"/>
              <a:gd name="connsiteX1950" fmla="*/ 108269 w 1688257"/>
              <a:gd name="connsiteY1950" fmla="*/ 265472 h 636153"/>
              <a:gd name="connsiteX1951" fmla="*/ 118056 w 1688257"/>
              <a:gd name="connsiteY1951" fmla="*/ 267919 h 636153"/>
              <a:gd name="connsiteX1952" fmla="*/ 118056 w 1688257"/>
              <a:gd name="connsiteY1952" fmla="*/ 277706 h 636153"/>
              <a:gd name="connsiteX1953" fmla="*/ 115609 w 1688257"/>
              <a:gd name="connsiteY1953" fmla="*/ 277706 h 636153"/>
              <a:gd name="connsiteX1954" fmla="*/ 105822 w 1688257"/>
              <a:gd name="connsiteY1954" fmla="*/ 280152 h 636153"/>
              <a:gd name="connsiteX1955" fmla="*/ 105822 w 1688257"/>
              <a:gd name="connsiteY1955" fmla="*/ 289939 h 636153"/>
              <a:gd name="connsiteX1956" fmla="*/ 113162 w 1688257"/>
              <a:gd name="connsiteY1956" fmla="*/ 294833 h 636153"/>
              <a:gd name="connsiteX1957" fmla="*/ 115609 w 1688257"/>
              <a:gd name="connsiteY1957" fmla="*/ 294833 h 636153"/>
              <a:gd name="connsiteX1958" fmla="*/ 115609 w 1688257"/>
              <a:gd name="connsiteY1958" fmla="*/ 302173 h 636153"/>
              <a:gd name="connsiteX1959" fmla="*/ 103375 w 1688257"/>
              <a:gd name="connsiteY1959" fmla="*/ 309513 h 636153"/>
              <a:gd name="connsiteX1960" fmla="*/ 120502 w 1688257"/>
              <a:gd name="connsiteY1960" fmla="*/ 304620 h 636153"/>
              <a:gd name="connsiteX1961" fmla="*/ 120502 w 1688257"/>
              <a:gd name="connsiteY1961" fmla="*/ 311960 h 636153"/>
              <a:gd name="connsiteX1962" fmla="*/ 108269 w 1688257"/>
              <a:gd name="connsiteY1962" fmla="*/ 319300 h 636153"/>
              <a:gd name="connsiteX1963" fmla="*/ 110715 w 1688257"/>
              <a:gd name="connsiteY1963" fmla="*/ 324194 h 636153"/>
              <a:gd name="connsiteX1964" fmla="*/ 120502 w 1688257"/>
              <a:gd name="connsiteY1964" fmla="*/ 329087 h 636153"/>
              <a:gd name="connsiteX1965" fmla="*/ 120502 w 1688257"/>
              <a:gd name="connsiteY1965" fmla="*/ 336428 h 636153"/>
              <a:gd name="connsiteX1966" fmla="*/ 113162 w 1688257"/>
              <a:gd name="connsiteY1966" fmla="*/ 338874 h 636153"/>
              <a:gd name="connsiteX1967" fmla="*/ 113162 w 1688257"/>
              <a:gd name="connsiteY1967" fmla="*/ 336428 h 636153"/>
              <a:gd name="connsiteX1968" fmla="*/ 110715 w 1688257"/>
              <a:gd name="connsiteY1968" fmla="*/ 326641 h 636153"/>
              <a:gd name="connsiteX1969" fmla="*/ 100928 w 1688257"/>
              <a:gd name="connsiteY1969" fmla="*/ 326641 h 636153"/>
              <a:gd name="connsiteX1970" fmla="*/ 100928 w 1688257"/>
              <a:gd name="connsiteY1970" fmla="*/ 336428 h 636153"/>
              <a:gd name="connsiteX1971" fmla="*/ 110715 w 1688257"/>
              <a:gd name="connsiteY1971" fmla="*/ 338874 h 636153"/>
              <a:gd name="connsiteX1972" fmla="*/ 113162 w 1688257"/>
              <a:gd name="connsiteY1972" fmla="*/ 338874 h 636153"/>
              <a:gd name="connsiteX1973" fmla="*/ 113162 w 1688257"/>
              <a:gd name="connsiteY1973" fmla="*/ 351108 h 636153"/>
              <a:gd name="connsiteX1974" fmla="*/ 103375 w 1688257"/>
              <a:gd name="connsiteY1974" fmla="*/ 353555 h 636153"/>
              <a:gd name="connsiteX1975" fmla="*/ 103375 w 1688257"/>
              <a:gd name="connsiteY1975" fmla="*/ 363342 h 636153"/>
              <a:gd name="connsiteX1976" fmla="*/ 115609 w 1688257"/>
              <a:gd name="connsiteY1976" fmla="*/ 365789 h 636153"/>
              <a:gd name="connsiteX1977" fmla="*/ 115609 w 1688257"/>
              <a:gd name="connsiteY1977" fmla="*/ 375576 h 636153"/>
              <a:gd name="connsiteX1978" fmla="*/ 113162 w 1688257"/>
              <a:gd name="connsiteY1978" fmla="*/ 375576 h 636153"/>
              <a:gd name="connsiteX1979" fmla="*/ 105822 w 1688257"/>
              <a:gd name="connsiteY1979" fmla="*/ 378022 h 636153"/>
              <a:gd name="connsiteX1980" fmla="*/ 105822 w 1688257"/>
              <a:gd name="connsiteY1980" fmla="*/ 387809 h 636153"/>
              <a:gd name="connsiteX1981" fmla="*/ 113162 w 1688257"/>
              <a:gd name="connsiteY1981" fmla="*/ 392703 h 636153"/>
              <a:gd name="connsiteX1982" fmla="*/ 115609 w 1688257"/>
              <a:gd name="connsiteY1982" fmla="*/ 392703 h 636153"/>
              <a:gd name="connsiteX1983" fmla="*/ 115609 w 1688257"/>
              <a:gd name="connsiteY1983" fmla="*/ 400043 h 636153"/>
              <a:gd name="connsiteX1984" fmla="*/ 103375 w 1688257"/>
              <a:gd name="connsiteY1984" fmla="*/ 407383 h 636153"/>
              <a:gd name="connsiteX1985" fmla="*/ 105822 w 1688257"/>
              <a:gd name="connsiteY1985" fmla="*/ 414723 h 636153"/>
              <a:gd name="connsiteX1986" fmla="*/ 115609 w 1688257"/>
              <a:gd name="connsiteY1986" fmla="*/ 417170 h 636153"/>
              <a:gd name="connsiteX1987" fmla="*/ 115609 w 1688257"/>
              <a:gd name="connsiteY1987" fmla="*/ 422064 h 636153"/>
              <a:gd name="connsiteX1988" fmla="*/ 115609 w 1688257"/>
              <a:gd name="connsiteY1988" fmla="*/ 424511 h 636153"/>
              <a:gd name="connsiteX1989" fmla="*/ 103375 w 1688257"/>
              <a:gd name="connsiteY1989" fmla="*/ 431851 h 636153"/>
              <a:gd name="connsiteX1990" fmla="*/ 105822 w 1688257"/>
              <a:gd name="connsiteY1990" fmla="*/ 439191 h 636153"/>
              <a:gd name="connsiteX1991" fmla="*/ 115609 w 1688257"/>
              <a:gd name="connsiteY1991" fmla="*/ 441638 h 636153"/>
              <a:gd name="connsiteX1992" fmla="*/ 115609 w 1688257"/>
              <a:gd name="connsiteY1992" fmla="*/ 448978 h 636153"/>
              <a:gd name="connsiteX1993" fmla="*/ 108269 w 1688257"/>
              <a:gd name="connsiteY1993" fmla="*/ 451425 h 636153"/>
              <a:gd name="connsiteX1994" fmla="*/ 108269 w 1688257"/>
              <a:gd name="connsiteY1994" fmla="*/ 448978 h 636153"/>
              <a:gd name="connsiteX1995" fmla="*/ 105822 w 1688257"/>
              <a:gd name="connsiteY1995" fmla="*/ 439191 h 636153"/>
              <a:gd name="connsiteX1996" fmla="*/ 96035 w 1688257"/>
              <a:gd name="connsiteY1996" fmla="*/ 439191 h 636153"/>
              <a:gd name="connsiteX1997" fmla="*/ 96035 w 1688257"/>
              <a:gd name="connsiteY1997" fmla="*/ 448978 h 636153"/>
              <a:gd name="connsiteX1998" fmla="*/ 98482 w 1688257"/>
              <a:gd name="connsiteY1998" fmla="*/ 451425 h 636153"/>
              <a:gd name="connsiteX1999" fmla="*/ 100928 w 1688257"/>
              <a:gd name="connsiteY1999" fmla="*/ 451425 h 636153"/>
              <a:gd name="connsiteX2000" fmla="*/ 100928 w 1688257"/>
              <a:gd name="connsiteY2000" fmla="*/ 463658 h 636153"/>
              <a:gd name="connsiteX2001" fmla="*/ 98482 w 1688257"/>
              <a:gd name="connsiteY2001" fmla="*/ 463658 h 636153"/>
              <a:gd name="connsiteX2002" fmla="*/ 93588 w 1688257"/>
              <a:gd name="connsiteY2002" fmla="*/ 463658 h 636153"/>
              <a:gd name="connsiteX2003" fmla="*/ 88695 w 1688257"/>
              <a:gd name="connsiteY2003" fmla="*/ 473445 h 636153"/>
              <a:gd name="connsiteX2004" fmla="*/ 98482 w 1688257"/>
              <a:gd name="connsiteY2004" fmla="*/ 480786 h 636153"/>
              <a:gd name="connsiteX2005" fmla="*/ 100928 w 1688257"/>
              <a:gd name="connsiteY2005" fmla="*/ 480786 h 636153"/>
              <a:gd name="connsiteX2006" fmla="*/ 100928 w 1688257"/>
              <a:gd name="connsiteY2006" fmla="*/ 490573 h 636153"/>
              <a:gd name="connsiteX2007" fmla="*/ 98482 w 1688257"/>
              <a:gd name="connsiteY2007" fmla="*/ 490573 h 636153"/>
              <a:gd name="connsiteX2008" fmla="*/ 88695 w 1688257"/>
              <a:gd name="connsiteY2008" fmla="*/ 493019 h 636153"/>
              <a:gd name="connsiteX2009" fmla="*/ 88695 w 1688257"/>
              <a:gd name="connsiteY2009" fmla="*/ 502806 h 636153"/>
              <a:gd name="connsiteX2010" fmla="*/ 96035 w 1688257"/>
              <a:gd name="connsiteY2010" fmla="*/ 502806 h 636153"/>
              <a:gd name="connsiteX2011" fmla="*/ 98482 w 1688257"/>
              <a:gd name="connsiteY2011" fmla="*/ 502806 h 636153"/>
              <a:gd name="connsiteX2012" fmla="*/ 98482 w 1688257"/>
              <a:gd name="connsiteY2012" fmla="*/ 507700 h 636153"/>
              <a:gd name="connsiteX2013" fmla="*/ 98482 w 1688257"/>
              <a:gd name="connsiteY2013" fmla="*/ 512593 h 636153"/>
              <a:gd name="connsiteX2014" fmla="*/ 88695 w 1688257"/>
              <a:gd name="connsiteY2014" fmla="*/ 515040 h 636153"/>
              <a:gd name="connsiteX2015" fmla="*/ 88695 w 1688257"/>
              <a:gd name="connsiteY2015" fmla="*/ 524827 h 636153"/>
              <a:gd name="connsiteX2016" fmla="*/ 98482 w 1688257"/>
              <a:gd name="connsiteY2016" fmla="*/ 529721 h 636153"/>
              <a:gd name="connsiteX2017" fmla="*/ 98482 w 1688257"/>
              <a:gd name="connsiteY2017" fmla="*/ 537061 h 636153"/>
              <a:gd name="connsiteX2018" fmla="*/ 91141 w 1688257"/>
              <a:gd name="connsiteY2018" fmla="*/ 539508 h 636153"/>
              <a:gd name="connsiteX2019" fmla="*/ 88695 w 1688257"/>
              <a:gd name="connsiteY2019" fmla="*/ 546848 h 636153"/>
              <a:gd name="connsiteX2020" fmla="*/ 100928 w 1688257"/>
              <a:gd name="connsiteY2020" fmla="*/ 554188 h 636153"/>
              <a:gd name="connsiteX2021" fmla="*/ 103375 w 1688257"/>
              <a:gd name="connsiteY2021" fmla="*/ 563975 h 636153"/>
              <a:gd name="connsiteX2022" fmla="*/ 100928 w 1688257"/>
              <a:gd name="connsiteY2022" fmla="*/ 563975 h 636153"/>
              <a:gd name="connsiteX2023" fmla="*/ 91141 w 1688257"/>
              <a:gd name="connsiteY2023" fmla="*/ 566422 h 636153"/>
              <a:gd name="connsiteX2024" fmla="*/ 91141 w 1688257"/>
              <a:gd name="connsiteY2024" fmla="*/ 576209 h 636153"/>
              <a:gd name="connsiteX2025" fmla="*/ 100928 w 1688257"/>
              <a:gd name="connsiteY2025" fmla="*/ 576209 h 636153"/>
              <a:gd name="connsiteX2026" fmla="*/ 103375 w 1688257"/>
              <a:gd name="connsiteY2026" fmla="*/ 566422 h 636153"/>
              <a:gd name="connsiteX2027" fmla="*/ 103375 w 1688257"/>
              <a:gd name="connsiteY2027" fmla="*/ 563975 h 636153"/>
              <a:gd name="connsiteX2028" fmla="*/ 103375 w 1688257"/>
              <a:gd name="connsiteY2028" fmla="*/ 563975 h 636153"/>
              <a:gd name="connsiteX2029" fmla="*/ 113162 w 1688257"/>
              <a:gd name="connsiteY2029" fmla="*/ 563975 h 636153"/>
              <a:gd name="connsiteX2030" fmla="*/ 115609 w 1688257"/>
              <a:gd name="connsiteY2030" fmla="*/ 554188 h 636153"/>
              <a:gd name="connsiteX2031" fmla="*/ 115609 w 1688257"/>
              <a:gd name="connsiteY2031" fmla="*/ 551741 h 636153"/>
              <a:gd name="connsiteX2032" fmla="*/ 122949 w 1688257"/>
              <a:gd name="connsiteY2032" fmla="*/ 551741 h 636153"/>
              <a:gd name="connsiteX2033" fmla="*/ 125396 w 1688257"/>
              <a:gd name="connsiteY2033" fmla="*/ 559082 h 636153"/>
              <a:gd name="connsiteX2034" fmla="*/ 132736 w 1688257"/>
              <a:gd name="connsiteY2034" fmla="*/ 561528 h 636153"/>
              <a:gd name="connsiteX2035" fmla="*/ 137630 w 1688257"/>
              <a:gd name="connsiteY2035" fmla="*/ 559082 h 636153"/>
              <a:gd name="connsiteX2036" fmla="*/ 140076 w 1688257"/>
              <a:gd name="connsiteY2036" fmla="*/ 551741 h 636153"/>
              <a:gd name="connsiteX2037" fmla="*/ 147417 w 1688257"/>
              <a:gd name="connsiteY2037" fmla="*/ 551741 h 636153"/>
              <a:gd name="connsiteX2038" fmla="*/ 152310 w 1688257"/>
              <a:gd name="connsiteY2038" fmla="*/ 561528 h 636153"/>
              <a:gd name="connsiteX2039" fmla="*/ 162097 w 1688257"/>
              <a:gd name="connsiteY2039" fmla="*/ 561528 h 636153"/>
              <a:gd name="connsiteX2040" fmla="*/ 164544 w 1688257"/>
              <a:gd name="connsiteY2040" fmla="*/ 551741 h 636153"/>
              <a:gd name="connsiteX2041" fmla="*/ 174331 w 1688257"/>
              <a:gd name="connsiteY2041" fmla="*/ 551741 h 636153"/>
              <a:gd name="connsiteX2042" fmla="*/ 176778 w 1688257"/>
              <a:gd name="connsiteY2042" fmla="*/ 561528 h 636153"/>
              <a:gd name="connsiteX2043" fmla="*/ 186565 w 1688257"/>
              <a:gd name="connsiteY2043" fmla="*/ 561528 h 636153"/>
              <a:gd name="connsiteX2044" fmla="*/ 189011 w 1688257"/>
              <a:gd name="connsiteY2044" fmla="*/ 556635 h 636153"/>
              <a:gd name="connsiteX2045" fmla="*/ 186565 w 1688257"/>
              <a:gd name="connsiteY2045" fmla="*/ 549295 h 636153"/>
              <a:gd name="connsiteX2046" fmla="*/ 196352 w 1688257"/>
              <a:gd name="connsiteY2046" fmla="*/ 549295 h 636153"/>
              <a:gd name="connsiteX2047" fmla="*/ 201245 w 1688257"/>
              <a:gd name="connsiteY2047" fmla="*/ 539508 h 636153"/>
              <a:gd name="connsiteX2048" fmla="*/ 208585 w 1688257"/>
              <a:gd name="connsiteY2048" fmla="*/ 539508 h 636153"/>
              <a:gd name="connsiteX2049" fmla="*/ 211032 w 1688257"/>
              <a:gd name="connsiteY2049" fmla="*/ 546848 h 636153"/>
              <a:gd name="connsiteX2050" fmla="*/ 218372 w 1688257"/>
              <a:gd name="connsiteY2050" fmla="*/ 551741 h 636153"/>
              <a:gd name="connsiteX2051" fmla="*/ 223266 w 1688257"/>
              <a:gd name="connsiteY2051" fmla="*/ 549295 h 636153"/>
              <a:gd name="connsiteX2052" fmla="*/ 225713 w 1688257"/>
              <a:gd name="connsiteY2052" fmla="*/ 539508 h 636153"/>
              <a:gd name="connsiteX2053" fmla="*/ 235500 w 1688257"/>
              <a:gd name="connsiteY2053" fmla="*/ 539508 h 636153"/>
              <a:gd name="connsiteX2054" fmla="*/ 237946 w 1688257"/>
              <a:gd name="connsiteY2054" fmla="*/ 549295 h 636153"/>
              <a:gd name="connsiteX2055" fmla="*/ 247733 w 1688257"/>
              <a:gd name="connsiteY2055" fmla="*/ 549295 h 636153"/>
              <a:gd name="connsiteX2056" fmla="*/ 250180 w 1688257"/>
              <a:gd name="connsiteY2056" fmla="*/ 537061 h 636153"/>
              <a:gd name="connsiteX2057" fmla="*/ 259967 w 1688257"/>
              <a:gd name="connsiteY2057" fmla="*/ 537061 h 636153"/>
              <a:gd name="connsiteX2058" fmla="*/ 262414 w 1688257"/>
              <a:gd name="connsiteY2058" fmla="*/ 549295 h 636153"/>
              <a:gd name="connsiteX2059" fmla="*/ 272201 w 1688257"/>
              <a:gd name="connsiteY2059" fmla="*/ 549295 h 636153"/>
              <a:gd name="connsiteX2060" fmla="*/ 274648 w 1688257"/>
              <a:gd name="connsiteY2060" fmla="*/ 539508 h 636153"/>
              <a:gd name="connsiteX2061" fmla="*/ 272201 w 1688257"/>
              <a:gd name="connsiteY2061" fmla="*/ 534614 h 636153"/>
              <a:gd name="connsiteX2062" fmla="*/ 264861 w 1688257"/>
              <a:gd name="connsiteY2062" fmla="*/ 534614 h 636153"/>
              <a:gd name="connsiteX2063" fmla="*/ 267307 w 1688257"/>
              <a:gd name="connsiteY2063" fmla="*/ 527274 h 636153"/>
              <a:gd name="connsiteX2064" fmla="*/ 272201 w 1688257"/>
              <a:gd name="connsiteY2064" fmla="*/ 527274 h 636153"/>
              <a:gd name="connsiteX2065" fmla="*/ 281988 w 1688257"/>
              <a:gd name="connsiteY2065" fmla="*/ 537061 h 636153"/>
              <a:gd name="connsiteX2066" fmla="*/ 289328 w 1688257"/>
              <a:gd name="connsiteY2066" fmla="*/ 534614 h 636153"/>
              <a:gd name="connsiteX2067" fmla="*/ 291775 w 1688257"/>
              <a:gd name="connsiteY2067" fmla="*/ 524827 h 636153"/>
              <a:gd name="connsiteX2068" fmla="*/ 296668 w 1688257"/>
              <a:gd name="connsiteY2068" fmla="*/ 524827 h 636153"/>
              <a:gd name="connsiteX2069" fmla="*/ 299115 w 1688257"/>
              <a:gd name="connsiteY2069" fmla="*/ 524827 h 636153"/>
              <a:gd name="connsiteX2070" fmla="*/ 306455 w 1688257"/>
              <a:gd name="connsiteY2070" fmla="*/ 537061 h 636153"/>
              <a:gd name="connsiteX2071" fmla="*/ 311349 w 1688257"/>
              <a:gd name="connsiteY2071" fmla="*/ 534614 h 636153"/>
              <a:gd name="connsiteX2072" fmla="*/ 313796 w 1688257"/>
              <a:gd name="connsiteY2072" fmla="*/ 524827 h 636153"/>
              <a:gd name="connsiteX2073" fmla="*/ 323583 w 1688257"/>
              <a:gd name="connsiteY2073" fmla="*/ 524827 h 636153"/>
              <a:gd name="connsiteX2074" fmla="*/ 326029 w 1688257"/>
              <a:gd name="connsiteY2074" fmla="*/ 534614 h 636153"/>
              <a:gd name="connsiteX2075" fmla="*/ 335816 w 1688257"/>
              <a:gd name="connsiteY2075" fmla="*/ 534614 h 636153"/>
              <a:gd name="connsiteX2076" fmla="*/ 338263 w 1688257"/>
              <a:gd name="connsiteY2076" fmla="*/ 522380 h 636153"/>
              <a:gd name="connsiteX2077" fmla="*/ 343157 w 1688257"/>
              <a:gd name="connsiteY2077" fmla="*/ 522380 h 636153"/>
              <a:gd name="connsiteX2078" fmla="*/ 348050 w 1688257"/>
              <a:gd name="connsiteY2078" fmla="*/ 522380 h 636153"/>
              <a:gd name="connsiteX2079" fmla="*/ 348050 w 1688257"/>
              <a:gd name="connsiteY2079" fmla="*/ 524827 h 636153"/>
              <a:gd name="connsiteX2080" fmla="*/ 357837 w 1688257"/>
              <a:gd name="connsiteY2080" fmla="*/ 534614 h 636153"/>
              <a:gd name="connsiteX2081" fmla="*/ 365177 w 1688257"/>
              <a:gd name="connsiteY2081" fmla="*/ 524827 h 636153"/>
              <a:gd name="connsiteX2082" fmla="*/ 355390 w 1688257"/>
              <a:gd name="connsiteY2082" fmla="*/ 519934 h 636153"/>
              <a:gd name="connsiteX2083" fmla="*/ 352944 w 1688257"/>
              <a:gd name="connsiteY2083" fmla="*/ 519934 h 636153"/>
              <a:gd name="connsiteX2084" fmla="*/ 355390 w 1688257"/>
              <a:gd name="connsiteY2084" fmla="*/ 512593 h 636153"/>
              <a:gd name="connsiteX2085" fmla="*/ 362731 w 1688257"/>
              <a:gd name="connsiteY2085" fmla="*/ 512593 h 636153"/>
              <a:gd name="connsiteX2086" fmla="*/ 362731 w 1688257"/>
              <a:gd name="connsiteY2086" fmla="*/ 512593 h 636153"/>
              <a:gd name="connsiteX2087" fmla="*/ 372518 w 1688257"/>
              <a:gd name="connsiteY2087" fmla="*/ 522380 h 636153"/>
              <a:gd name="connsiteX2088" fmla="*/ 382305 w 1688257"/>
              <a:gd name="connsiteY2088" fmla="*/ 512593 h 636153"/>
              <a:gd name="connsiteX2089" fmla="*/ 382305 w 1688257"/>
              <a:gd name="connsiteY2089" fmla="*/ 510147 h 636153"/>
              <a:gd name="connsiteX2090" fmla="*/ 384751 w 1688257"/>
              <a:gd name="connsiteY2090" fmla="*/ 510147 h 636153"/>
              <a:gd name="connsiteX2091" fmla="*/ 384751 w 1688257"/>
              <a:gd name="connsiteY2091" fmla="*/ 512593 h 636153"/>
              <a:gd name="connsiteX2092" fmla="*/ 394538 w 1688257"/>
              <a:gd name="connsiteY2092" fmla="*/ 522380 h 636153"/>
              <a:gd name="connsiteX2093" fmla="*/ 401879 w 1688257"/>
              <a:gd name="connsiteY2093" fmla="*/ 512593 h 636153"/>
              <a:gd name="connsiteX2094" fmla="*/ 401879 w 1688257"/>
              <a:gd name="connsiteY2094" fmla="*/ 510147 h 636153"/>
              <a:gd name="connsiteX2095" fmla="*/ 411666 w 1688257"/>
              <a:gd name="connsiteY2095" fmla="*/ 510147 h 636153"/>
              <a:gd name="connsiteX2096" fmla="*/ 411666 w 1688257"/>
              <a:gd name="connsiteY2096" fmla="*/ 512593 h 636153"/>
              <a:gd name="connsiteX2097" fmla="*/ 416559 w 1688257"/>
              <a:gd name="connsiteY2097" fmla="*/ 519934 h 636153"/>
              <a:gd name="connsiteX2098" fmla="*/ 426346 w 1688257"/>
              <a:gd name="connsiteY2098" fmla="*/ 519934 h 636153"/>
              <a:gd name="connsiteX2099" fmla="*/ 428793 w 1688257"/>
              <a:gd name="connsiteY2099" fmla="*/ 510147 h 636153"/>
              <a:gd name="connsiteX2100" fmla="*/ 428793 w 1688257"/>
              <a:gd name="connsiteY2100" fmla="*/ 507700 h 636153"/>
              <a:gd name="connsiteX2101" fmla="*/ 438580 w 1688257"/>
              <a:gd name="connsiteY2101" fmla="*/ 507700 h 636153"/>
              <a:gd name="connsiteX2102" fmla="*/ 438580 w 1688257"/>
              <a:gd name="connsiteY2102" fmla="*/ 507700 h 636153"/>
              <a:gd name="connsiteX2103" fmla="*/ 436133 w 1688257"/>
              <a:gd name="connsiteY2103" fmla="*/ 510147 h 636153"/>
              <a:gd name="connsiteX2104" fmla="*/ 438580 w 1688257"/>
              <a:gd name="connsiteY2104" fmla="*/ 519934 h 636153"/>
              <a:gd name="connsiteX2105" fmla="*/ 448367 w 1688257"/>
              <a:gd name="connsiteY2105" fmla="*/ 519934 h 636153"/>
              <a:gd name="connsiteX2106" fmla="*/ 450814 w 1688257"/>
              <a:gd name="connsiteY2106" fmla="*/ 510147 h 636153"/>
              <a:gd name="connsiteX2107" fmla="*/ 438580 w 1688257"/>
              <a:gd name="connsiteY2107" fmla="*/ 507700 h 636153"/>
              <a:gd name="connsiteX2108" fmla="*/ 441027 w 1688257"/>
              <a:gd name="connsiteY2108" fmla="*/ 500360 h 636153"/>
              <a:gd name="connsiteX2109" fmla="*/ 448367 w 1688257"/>
              <a:gd name="connsiteY2109" fmla="*/ 500360 h 636153"/>
              <a:gd name="connsiteX2110" fmla="*/ 448367 w 1688257"/>
              <a:gd name="connsiteY2110" fmla="*/ 500360 h 636153"/>
              <a:gd name="connsiteX2111" fmla="*/ 458154 w 1688257"/>
              <a:gd name="connsiteY2111" fmla="*/ 510147 h 636153"/>
              <a:gd name="connsiteX2112" fmla="*/ 467941 w 1688257"/>
              <a:gd name="connsiteY2112" fmla="*/ 500360 h 636153"/>
              <a:gd name="connsiteX2113" fmla="*/ 467941 w 1688257"/>
              <a:gd name="connsiteY2113" fmla="*/ 497913 h 636153"/>
              <a:gd name="connsiteX2114" fmla="*/ 472834 w 1688257"/>
              <a:gd name="connsiteY2114" fmla="*/ 497913 h 636153"/>
              <a:gd name="connsiteX2115" fmla="*/ 477728 w 1688257"/>
              <a:gd name="connsiteY2115" fmla="*/ 497913 h 636153"/>
              <a:gd name="connsiteX2116" fmla="*/ 480175 w 1688257"/>
              <a:gd name="connsiteY2116" fmla="*/ 507700 h 636153"/>
              <a:gd name="connsiteX2117" fmla="*/ 489962 w 1688257"/>
              <a:gd name="connsiteY2117" fmla="*/ 507700 h 636153"/>
              <a:gd name="connsiteX2118" fmla="*/ 494855 w 1688257"/>
              <a:gd name="connsiteY2118" fmla="*/ 497913 h 636153"/>
              <a:gd name="connsiteX2119" fmla="*/ 499749 w 1688257"/>
              <a:gd name="connsiteY2119" fmla="*/ 497913 h 636153"/>
              <a:gd name="connsiteX2120" fmla="*/ 504642 w 1688257"/>
              <a:gd name="connsiteY2120" fmla="*/ 497913 h 636153"/>
              <a:gd name="connsiteX2121" fmla="*/ 504642 w 1688257"/>
              <a:gd name="connsiteY2121" fmla="*/ 500360 h 636153"/>
              <a:gd name="connsiteX2122" fmla="*/ 509536 w 1688257"/>
              <a:gd name="connsiteY2122" fmla="*/ 510147 h 636153"/>
              <a:gd name="connsiteX2123" fmla="*/ 519323 w 1688257"/>
              <a:gd name="connsiteY2123" fmla="*/ 510147 h 636153"/>
              <a:gd name="connsiteX2124" fmla="*/ 521769 w 1688257"/>
              <a:gd name="connsiteY2124" fmla="*/ 500360 h 636153"/>
              <a:gd name="connsiteX2125" fmla="*/ 521769 w 1688257"/>
              <a:gd name="connsiteY2125" fmla="*/ 497913 h 636153"/>
              <a:gd name="connsiteX2126" fmla="*/ 531556 w 1688257"/>
              <a:gd name="connsiteY2126" fmla="*/ 497913 h 636153"/>
              <a:gd name="connsiteX2127" fmla="*/ 531556 w 1688257"/>
              <a:gd name="connsiteY2127" fmla="*/ 497913 h 636153"/>
              <a:gd name="connsiteX2128" fmla="*/ 534003 w 1688257"/>
              <a:gd name="connsiteY2128" fmla="*/ 488126 h 636153"/>
              <a:gd name="connsiteX2129" fmla="*/ 531556 w 1688257"/>
              <a:gd name="connsiteY2129" fmla="*/ 488126 h 636153"/>
              <a:gd name="connsiteX2130" fmla="*/ 541343 w 1688257"/>
              <a:gd name="connsiteY2130" fmla="*/ 497913 h 636153"/>
              <a:gd name="connsiteX2131" fmla="*/ 551130 w 1688257"/>
              <a:gd name="connsiteY2131" fmla="*/ 485679 h 636153"/>
              <a:gd name="connsiteX2132" fmla="*/ 558471 w 1688257"/>
              <a:gd name="connsiteY2132" fmla="*/ 485679 h 636153"/>
              <a:gd name="connsiteX2133" fmla="*/ 560917 w 1688257"/>
              <a:gd name="connsiteY2133" fmla="*/ 495466 h 636153"/>
              <a:gd name="connsiteX2134" fmla="*/ 570704 w 1688257"/>
              <a:gd name="connsiteY2134" fmla="*/ 495466 h 636153"/>
              <a:gd name="connsiteX2135" fmla="*/ 575598 w 1688257"/>
              <a:gd name="connsiteY2135" fmla="*/ 485679 h 636153"/>
              <a:gd name="connsiteX2136" fmla="*/ 580491 w 1688257"/>
              <a:gd name="connsiteY2136" fmla="*/ 485679 h 636153"/>
              <a:gd name="connsiteX2137" fmla="*/ 585385 w 1688257"/>
              <a:gd name="connsiteY2137" fmla="*/ 485679 h 636153"/>
              <a:gd name="connsiteX2138" fmla="*/ 587832 w 1688257"/>
              <a:gd name="connsiteY2138" fmla="*/ 495466 h 636153"/>
              <a:gd name="connsiteX2139" fmla="*/ 597619 w 1688257"/>
              <a:gd name="connsiteY2139" fmla="*/ 495466 h 636153"/>
              <a:gd name="connsiteX2140" fmla="*/ 600065 w 1688257"/>
              <a:gd name="connsiteY2140" fmla="*/ 483232 h 636153"/>
              <a:gd name="connsiteX2141" fmla="*/ 609852 w 1688257"/>
              <a:gd name="connsiteY2141" fmla="*/ 483232 h 636153"/>
              <a:gd name="connsiteX2142" fmla="*/ 614746 w 1688257"/>
              <a:gd name="connsiteY2142" fmla="*/ 473445 h 636153"/>
              <a:gd name="connsiteX2143" fmla="*/ 622086 w 1688257"/>
              <a:gd name="connsiteY2143" fmla="*/ 473445 h 636153"/>
              <a:gd name="connsiteX2144" fmla="*/ 631873 w 1688257"/>
              <a:gd name="connsiteY2144" fmla="*/ 483232 h 636153"/>
              <a:gd name="connsiteX2145" fmla="*/ 636767 w 1688257"/>
              <a:gd name="connsiteY2145" fmla="*/ 480786 h 636153"/>
              <a:gd name="connsiteX2146" fmla="*/ 639213 w 1688257"/>
              <a:gd name="connsiteY2146" fmla="*/ 470999 h 636153"/>
              <a:gd name="connsiteX2147" fmla="*/ 646554 w 1688257"/>
              <a:gd name="connsiteY2147" fmla="*/ 470999 h 636153"/>
              <a:gd name="connsiteX2148" fmla="*/ 649000 w 1688257"/>
              <a:gd name="connsiteY2148" fmla="*/ 480786 h 636153"/>
              <a:gd name="connsiteX2149" fmla="*/ 658787 w 1688257"/>
              <a:gd name="connsiteY2149" fmla="*/ 480786 h 636153"/>
              <a:gd name="connsiteX2150" fmla="*/ 661234 w 1688257"/>
              <a:gd name="connsiteY2150" fmla="*/ 470999 h 636153"/>
              <a:gd name="connsiteX2151" fmla="*/ 666128 w 1688257"/>
              <a:gd name="connsiteY2151" fmla="*/ 470999 h 636153"/>
              <a:gd name="connsiteX2152" fmla="*/ 671021 w 1688257"/>
              <a:gd name="connsiteY2152" fmla="*/ 470999 h 636153"/>
              <a:gd name="connsiteX2153" fmla="*/ 673468 w 1688257"/>
              <a:gd name="connsiteY2153" fmla="*/ 480786 h 636153"/>
              <a:gd name="connsiteX2154" fmla="*/ 683255 w 1688257"/>
              <a:gd name="connsiteY2154" fmla="*/ 480786 h 636153"/>
              <a:gd name="connsiteX2155" fmla="*/ 685702 w 1688257"/>
              <a:gd name="connsiteY2155" fmla="*/ 468552 h 636153"/>
              <a:gd name="connsiteX2156" fmla="*/ 695489 w 1688257"/>
              <a:gd name="connsiteY2156" fmla="*/ 468552 h 636153"/>
              <a:gd name="connsiteX2157" fmla="*/ 700382 w 1688257"/>
              <a:gd name="connsiteY2157" fmla="*/ 458765 h 636153"/>
              <a:gd name="connsiteX2158" fmla="*/ 707722 w 1688257"/>
              <a:gd name="connsiteY2158" fmla="*/ 458765 h 636153"/>
              <a:gd name="connsiteX2159" fmla="*/ 717509 w 1688257"/>
              <a:gd name="connsiteY2159" fmla="*/ 468552 h 636153"/>
              <a:gd name="connsiteX2160" fmla="*/ 722403 w 1688257"/>
              <a:gd name="connsiteY2160" fmla="*/ 466105 h 636153"/>
              <a:gd name="connsiteX2161" fmla="*/ 724850 w 1688257"/>
              <a:gd name="connsiteY2161" fmla="*/ 456318 h 636153"/>
              <a:gd name="connsiteX2162" fmla="*/ 732190 w 1688257"/>
              <a:gd name="connsiteY2162" fmla="*/ 456318 h 636153"/>
              <a:gd name="connsiteX2163" fmla="*/ 739530 w 1688257"/>
              <a:gd name="connsiteY2163" fmla="*/ 468552 h 636153"/>
              <a:gd name="connsiteX2164" fmla="*/ 746870 w 1688257"/>
              <a:gd name="connsiteY2164" fmla="*/ 466105 h 636153"/>
              <a:gd name="connsiteX2165" fmla="*/ 749317 w 1688257"/>
              <a:gd name="connsiteY2165" fmla="*/ 456318 h 636153"/>
              <a:gd name="connsiteX2166" fmla="*/ 754211 w 1688257"/>
              <a:gd name="connsiteY2166" fmla="*/ 456318 h 636153"/>
              <a:gd name="connsiteX2167" fmla="*/ 759104 w 1688257"/>
              <a:gd name="connsiteY2167" fmla="*/ 456318 h 636153"/>
              <a:gd name="connsiteX2168" fmla="*/ 761551 w 1688257"/>
              <a:gd name="connsiteY2168" fmla="*/ 466105 h 636153"/>
              <a:gd name="connsiteX2169" fmla="*/ 771338 w 1688257"/>
              <a:gd name="connsiteY2169" fmla="*/ 466105 h 636153"/>
              <a:gd name="connsiteX2170" fmla="*/ 773785 w 1688257"/>
              <a:gd name="connsiteY2170" fmla="*/ 461212 h 636153"/>
              <a:gd name="connsiteX2171" fmla="*/ 771338 w 1688257"/>
              <a:gd name="connsiteY2171" fmla="*/ 453871 h 636153"/>
              <a:gd name="connsiteX2172" fmla="*/ 781125 w 1688257"/>
              <a:gd name="connsiteY2172" fmla="*/ 453871 h 636153"/>
              <a:gd name="connsiteX2173" fmla="*/ 786018 w 1688257"/>
              <a:gd name="connsiteY2173" fmla="*/ 444084 h 636153"/>
              <a:gd name="connsiteX2174" fmla="*/ 793359 w 1688257"/>
              <a:gd name="connsiteY2174" fmla="*/ 444084 h 636153"/>
              <a:gd name="connsiteX2175" fmla="*/ 793359 w 1688257"/>
              <a:gd name="connsiteY2175" fmla="*/ 446531 h 636153"/>
              <a:gd name="connsiteX2176" fmla="*/ 803146 w 1688257"/>
              <a:gd name="connsiteY2176" fmla="*/ 456318 h 636153"/>
              <a:gd name="connsiteX2177" fmla="*/ 810486 w 1688257"/>
              <a:gd name="connsiteY2177" fmla="*/ 446531 h 636153"/>
              <a:gd name="connsiteX2178" fmla="*/ 810486 w 1688257"/>
              <a:gd name="connsiteY2178" fmla="*/ 444084 h 636153"/>
              <a:gd name="connsiteX2179" fmla="*/ 817826 w 1688257"/>
              <a:gd name="connsiteY2179" fmla="*/ 444084 h 636153"/>
              <a:gd name="connsiteX2180" fmla="*/ 820273 w 1688257"/>
              <a:gd name="connsiteY2180" fmla="*/ 453871 h 636153"/>
              <a:gd name="connsiteX2181" fmla="*/ 830060 w 1688257"/>
              <a:gd name="connsiteY2181" fmla="*/ 453871 h 636153"/>
              <a:gd name="connsiteX2182" fmla="*/ 832507 w 1688257"/>
              <a:gd name="connsiteY2182" fmla="*/ 444084 h 636153"/>
              <a:gd name="connsiteX2183" fmla="*/ 837400 w 1688257"/>
              <a:gd name="connsiteY2183" fmla="*/ 444084 h 636153"/>
              <a:gd name="connsiteX2184" fmla="*/ 842294 w 1688257"/>
              <a:gd name="connsiteY2184" fmla="*/ 441638 h 636153"/>
              <a:gd name="connsiteX2185" fmla="*/ 842294 w 1688257"/>
              <a:gd name="connsiteY2185" fmla="*/ 446531 h 636153"/>
              <a:gd name="connsiteX2186" fmla="*/ 852081 w 1688257"/>
              <a:gd name="connsiteY2186" fmla="*/ 453871 h 636153"/>
              <a:gd name="connsiteX2187" fmla="*/ 856974 w 1688257"/>
              <a:gd name="connsiteY2187" fmla="*/ 444084 h 636153"/>
              <a:gd name="connsiteX2188" fmla="*/ 847187 w 1688257"/>
              <a:gd name="connsiteY2188" fmla="*/ 439191 h 636153"/>
              <a:gd name="connsiteX2189" fmla="*/ 844740 w 1688257"/>
              <a:gd name="connsiteY2189" fmla="*/ 439191 h 636153"/>
              <a:gd name="connsiteX2190" fmla="*/ 847187 w 1688257"/>
              <a:gd name="connsiteY2190" fmla="*/ 431851 h 636153"/>
              <a:gd name="connsiteX2191" fmla="*/ 852081 w 1688257"/>
              <a:gd name="connsiteY2191" fmla="*/ 431851 h 636153"/>
              <a:gd name="connsiteX2192" fmla="*/ 852081 w 1688257"/>
              <a:gd name="connsiteY2192" fmla="*/ 434297 h 636153"/>
              <a:gd name="connsiteX2193" fmla="*/ 861868 w 1688257"/>
              <a:gd name="connsiteY2193" fmla="*/ 441638 h 636153"/>
              <a:gd name="connsiteX2194" fmla="*/ 871655 w 1688257"/>
              <a:gd name="connsiteY2194" fmla="*/ 431851 h 636153"/>
              <a:gd name="connsiteX2195" fmla="*/ 871655 w 1688257"/>
              <a:gd name="connsiteY2195" fmla="*/ 429404 h 636153"/>
              <a:gd name="connsiteX2196" fmla="*/ 878995 w 1688257"/>
              <a:gd name="connsiteY2196" fmla="*/ 429404 h 636153"/>
              <a:gd name="connsiteX2197" fmla="*/ 886335 w 1688257"/>
              <a:gd name="connsiteY2197" fmla="*/ 439191 h 636153"/>
              <a:gd name="connsiteX2198" fmla="*/ 893675 w 1688257"/>
              <a:gd name="connsiteY2198" fmla="*/ 426957 h 636153"/>
              <a:gd name="connsiteX2199" fmla="*/ 898569 w 1688257"/>
              <a:gd name="connsiteY2199" fmla="*/ 426957 h 636153"/>
              <a:gd name="connsiteX2200" fmla="*/ 903462 w 1688257"/>
              <a:gd name="connsiteY2200" fmla="*/ 426957 h 636153"/>
              <a:gd name="connsiteX2201" fmla="*/ 905909 w 1688257"/>
              <a:gd name="connsiteY2201" fmla="*/ 436744 h 636153"/>
              <a:gd name="connsiteX2202" fmla="*/ 915696 w 1688257"/>
              <a:gd name="connsiteY2202" fmla="*/ 436744 h 636153"/>
              <a:gd name="connsiteX2203" fmla="*/ 918143 w 1688257"/>
              <a:gd name="connsiteY2203" fmla="*/ 426957 h 636153"/>
              <a:gd name="connsiteX2204" fmla="*/ 932824 w 1688257"/>
              <a:gd name="connsiteY2204" fmla="*/ 417170 h 636153"/>
              <a:gd name="connsiteX2205" fmla="*/ 940164 w 1688257"/>
              <a:gd name="connsiteY2205" fmla="*/ 417170 h 636153"/>
              <a:gd name="connsiteX2206" fmla="*/ 949951 w 1688257"/>
              <a:gd name="connsiteY2206" fmla="*/ 426957 h 636153"/>
              <a:gd name="connsiteX2207" fmla="*/ 957291 w 1688257"/>
              <a:gd name="connsiteY2207" fmla="*/ 424511 h 636153"/>
              <a:gd name="connsiteX2208" fmla="*/ 959738 w 1688257"/>
              <a:gd name="connsiteY2208" fmla="*/ 414723 h 636153"/>
              <a:gd name="connsiteX2209" fmla="*/ 967078 w 1688257"/>
              <a:gd name="connsiteY2209" fmla="*/ 414723 h 636153"/>
              <a:gd name="connsiteX2210" fmla="*/ 974418 w 1688257"/>
              <a:gd name="connsiteY2210" fmla="*/ 424511 h 636153"/>
              <a:gd name="connsiteX2211" fmla="*/ 981759 w 1688257"/>
              <a:gd name="connsiteY2211" fmla="*/ 422064 h 636153"/>
              <a:gd name="connsiteX2212" fmla="*/ 984205 w 1688257"/>
              <a:gd name="connsiteY2212" fmla="*/ 412277 h 636153"/>
              <a:gd name="connsiteX2213" fmla="*/ 993992 w 1688257"/>
              <a:gd name="connsiteY2213" fmla="*/ 412277 h 636153"/>
              <a:gd name="connsiteX2214" fmla="*/ 996439 w 1688257"/>
              <a:gd name="connsiteY2214" fmla="*/ 422064 h 636153"/>
              <a:gd name="connsiteX2215" fmla="*/ 1006226 w 1688257"/>
              <a:gd name="connsiteY2215" fmla="*/ 422064 h 636153"/>
              <a:gd name="connsiteX2216" fmla="*/ 1008673 w 1688257"/>
              <a:gd name="connsiteY2216" fmla="*/ 409830 h 636153"/>
              <a:gd name="connsiteX2217" fmla="*/ 1018460 w 1688257"/>
              <a:gd name="connsiteY2217" fmla="*/ 409830 h 636153"/>
              <a:gd name="connsiteX2218" fmla="*/ 1023353 w 1688257"/>
              <a:gd name="connsiteY2218" fmla="*/ 400043 h 636153"/>
              <a:gd name="connsiteX2219" fmla="*/ 1030694 w 1688257"/>
              <a:gd name="connsiteY2219" fmla="*/ 400043 h 636153"/>
              <a:gd name="connsiteX2220" fmla="*/ 1030694 w 1688257"/>
              <a:gd name="connsiteY2220" fmla="*/ 402490 h 636153"/>
              <a:gd name="connsiteX2221" fmla="*/ 1040480 w 1688257"/>
              <a:gd name="connsiteY2221" fmla="*/ 412277 h 636153"/>
              <a:gd name="connsiteX2222" fmla="*/ 1050268 w 1688257"/>
              <a:gd name="connsiteY2222" fmla="*/ 402490 h 636153"/>
              <a:gd name="connsiteX2223" fmla="*/ 1050268 w 1688257"/>
              <a:gd name="connsiteY2223" fmla="*/ 400043 h 636153"/>
              <a:gd name="connsiteX2224" fmla="*/ 1057608 w 1688257"/>
              <a:gd name="connsiteY2224" fmla="*/ 400043 h 636153"/>
              <a:gd name="connsiteX2225" fmla="*/ 1064948 w 1688257"/>
              <a:gd name="connsiteY2225" fmla="*/ 409830 h 636153"/>
              <a:gd name="connsiteX2226" fmla="*/ 1069841 w 1688257"/>
              <a:gd name="connsiteY2226" fmla="*/ 407383 h 636153"/>
              <a:gd name="connsiteX2227" fmla="*/ 1072288 w 1688257"/>
              <a:gd name="connsiteY2227" fmla="*/ 397596 h 636153"/>
              <a:gd name="connsiteX2228" fmla="*/ 1082075 w 1688257"/>
              <a:gd name="connsiteY2228" fmla="*/ 397596 h 636153"/>
              <a:gd name="connsiteX2229" fmla="*/ 1084522 w 1688257"/>
              <a:gd name="connsiteY2229" fmla="*/ 407383 h 636153"/>
              <a:gd name="connsiteX2230" fmla="*/ 1094309 w 1688257"/>
              <a:gd name="connsiteY2230" fmla="*/ 407383 h 636153"/>
              <a:gd name="connsiteX2231" fmla="*/ 1096756 w 1688257"/>
              <a:gd name="connsiteY2231" fmla="*/ 395150 h 636153"/>
              <a:gd name="connsiteX2232" fmla="*/ 1106543 w 1688257"/>
              <a:gd name="connsiteY2232" fmla="*/ 395150 h 636153"/>
              <a:gd name="connsiteX2233" fmla="*/ 1111436 w 1688257"/>
              <a:gd name="connsiteY2233" fmla="*/ 385363 h 636153"/>
              <a:gd name="connsiteX2234" fmla="*/ 1118776 w 1688257"/>
              <a:gd name="connsiteY2234" fmla="*/ 385363 h 636153"/>
              <a:gd name="connsiteX2235" fmla="*/ 1121223 w 1688257"/>
              <a:gd name="connsiteY2235" fmla="*/ 392703 h 636153"/>
              <a:gd name="connsiteX2236" fmla="*/ 1128564 w 1688257"/>
              <a:gd name="connsiteY2236" fmla="*/ 395150 h 636153"/>
              <a:gd name="connsiteX2237" fmla="*/ 1135904 w 1688257"/>
              <a:gd name="connsiteY2237" fmla="*/ 385363 h 636153"/>
              <a:gd name="connsiteX2238" fmla="*/ 1143244 w 1688257"/>
              <a:gd name="connsiteY2238" fmla="*/ 385363 h 636153"/>
              <a:gd name="connsiteX2239" fmla="*/ 1150584 w 1688257"/>
              <a:gd name="connsiteY2239" fmla="*/ 395150 h 636153"/>
              <a:gd name="connsiteX2240" fmla="*/ 1157924 w 1688257"/>
              <a:gd name="connsiteY2240" fmla="*/ 382916 h 636153"/>
              <a:gd name="connsiteX2241" fmla="*/ 1162818 w 1688257"/>
              <a:gd name="connsiteY2241" fmla="*/ 382916 h 636153"/>
              <a:gd name="connsiteX2242" fmla="*/ 1167711 w 1688257"/>
              <a:gd name="connsiteY2242" fmla="*/ 382916 h 636153"/>
              <a:gd name="connsiteX2243" fmla="*/ 1170158 w 1688257"/>
              <a:gd name="connsiteY2243" fmla="*/ 392703 h 636153"/>
              <a:gd name="connsiteX2244" fmla="*/ 1179945 w 1688257"/>
              <a:gd name="connsiteY2244" fmla="*/ 392703 h 636153"/>
              <a:gd name="connsiteX2245" fmla="*/ 1182392 w 1688257"/>
              <a:gd name="connsiteY2245" fmla="*/ 382916 h 636153"/>
              <a:gd name="connsiteX2246" fmla="*/ 1172605 w 1688257"/>
              <a:gd name="connsiteY2246" fmla="*/ 380469 h 636153"/>
              <a:gd name="connsiteX2247" fmla="*/ 1175052 w 1688257"/>
              <a:gd name="connsiteY2247" fmla="*/ 375576 h 636153"/>
              <a:gd name="connsiteX2248" fmla="*/ 1179945 w 1688257"/>
              <a:gd name="connsiteY2248" fmla="*/ 375576 h 636153"/>
              <a:gd name="connsiteX2249" fmla="*/ 1189732 w 1688257"/>
              <a:gd name="connsiteY2249" fmla="*/ 385363 h 636153"/>
              <a:gd name="connsiteX2250" fmla="*/ 1199519 w 1688257"/>
              <a:gd name="connsiteY2250" fmla="*/ 375576 h 636153"/>
              <a:gd name="connsiteX2251" fmla="*/ 1206859 w 1688257"/>
              <a:gd name="connsiteY2251" fmla="*/ 375576 h 636153"/>
              <a:gd name="connsiteX2252" fmla="*/ 1216646 w 1688257"/>
              <a:gd name="connsiteY2252" fmla="*/ 385363 h 636153"/>
              <a:gd name="connsiteX2253" fmla="*/ 1221540 w 1688257"/>
              <a:gd name="connsiteY2253" fmla="*/ 382916 h 636153"/>
              <a:gd name="connsiteX2254" fmla="*/ 1223987 w 1688257"/>
              <a:gd name="connsiteY2254" fmla="*/ 375576 h 636153"/>
              <a:gd name="connsiteX2255" fmla="*/ 1231327 w 1688257"/>
              <a:gd name="connsiteY2255" fmla="*/ 375576 h 636153"/>
              <a:gd name="connsiteX2256" fmla="*/ 1231327 w 1688257"/>
              <a:gd name="connsiteY2256" fmla="*/ 378022 h 636153"/>
              <a:gd name="connsiteX2257" fmla="*/ 1236220 w 1688257"/>
              <a:gd name="connsiteY2257" fmla="*/ 385363 h 636153"/>
              <a:gd name="connsiteX2258" fmla="*/ 1246008 w 1688257"/>
              <a:gd name="connsiteY2258" fmla="*/ 385363 h 636153"/>
              <a:gd name="connsiteX2259" fmla="*/ 1248454 w 1688257"/>
              <a:gd name="connsiteY2259" fmla="*/ 378022 h 636153"/>
              <a:gd name="connsiteX2260" fmla="*/ 1248454 w 1688257"/>
              <a:gd name="connsiteY2260" fmla="*/ 375576 h 636153"/>
              <a:gd name="connsiteX2261" fmla="*/ 1258241 w 1688257"/>
              <a:gd name="connsiteY2261" fmla="*/ 375576 h 636153"/>
              <a:gd name="connsiteX2262" fmla="*/ 1260688 w 1688257"/>
              <a:gd name="connsiteY2262" fmla="*/ 385363 h 636153"/>
              <a:gd name="connsiteX2263" fmla="*/ 1270475 w 1688257"/>
              <a:gd name="connsiteY2263" fmla="*/ 385363 h 636153"/>
              <a:gd name="connsiteX2264" fmla="*/ 1272922 w 1688257"/>
              <a:gd name="connsiteY2264" fmla="*/ 375576 h 636153"/>
              <a:gd name="connsiteX2265" fmla="*/ 1268028 w 1688257"/>
              <a:gd name="connsiteY2265" fmla="*/ 373129 h 636153"/>
              <a:gd name="connsiteX2266" fmla="*/ 1260688 w 1688257"/>
              <a:gd name="connsiteY2266" fmla="*/ 373129 h 636153"/>
              <a:gd name="connsiteX2267" fmla="*/ 1263135 w 1688257"/>
              <a:gd name="connsiteY2267" fmla="*/ 365789 h 636153"/>
              <a:gd name="connsiteX2268" fmla="*/ 1268028 w 1688257"/>
              <a:gd name="connsiteY2268" fmla="*/ 365789 h 636153"/>
              <a:gd name="connsiteX2269" fmla="*/ 1277815 w 1688257"/>
              <a:gd name="connsiteY2269" fmla="*/ 375576 h 636153"/>
              <a:gd name="connsiteX2270" fmla="*/ 1287602 w 1688257"/>
              <a:gd name="connsiteY2270" fmla="*/ 365789 h 636153"/>
              <a:gd name="connsiteX2271" fmla="*/ 1294943 w 1688257"/>
              <a:gd name="connsiteY2271" fmla="*/ 365789 h 636153"/>
              <a:gd name="connsiteX2272" fmla="*/ 1302283 w 1688257"/>
              <a:gd name="connsiteY2272" fmla="*/ 375576 h 636153"/>
              <a:gd name="connsiteX2273" fmla="*/ 1307176 w 1688257"/>
              <a:gd name="connsiteY2273" fmla="*/ 373129 h 636153"/>
              <a:gd name="connsiteX2274" fmla="*/ 1309623 w 1688257"/>
              <a:gd name="connsiteY2274" fmla="*/ 363342 h 636153"/>
              <a:gd name="connsiteX2275" fmla="*/ 1319410 w 1688257"/>
              <a:gd name="connsiteY2275" fmla="*/ 363342 h 636153"/>
              <a:gd name="connsiteX2276" fmla="*/ 1321857 w 1688257"/>
              <a:gd name="connsiteY2276" fmla="*/ 373129 h 636153"/>
              <a:gd name="connsiteX2277" fmla="*/ 1331644 w 1688257"/>
              <a:gd name="connsiteY2277" fmla="*/ 373129 h 636153"/>
              <a:gd name="connsiteX2278" fmla="*/ 1334090 w 1688257"/>
              <a:gd name="connsiteY2278" fmla="*/ 363342 h 636153"/>
              <a:gd name="connsiteX2279" fmla="*/ 1346324 w 1688257"/>
              <a:gd name="connsiteY2279" fmla="*/ 363342 h 636153"/>
              <a:gd name="connsiteX2280" fmla="*/ 1343878 w 1688257"/>
              <a:gd name="connsiteY2280" fmla="*/ 365789 h 636153"/>
              <a:gd name="connsiteX2281" fmla="*/ 1348771 w 1688257"/>
              <a:gd name="connsiteY2281" fmla="*/ 375576 h 636153"/>
              <a:gd name="connsiteX2282" fmla="*/ 1358558 w 1688257"/>
              <a:gd name="connsiteY2282" fmla="*/ 368235 h 636153"/>
              <a:gd name="connsiteX2283" fmla="*/ 1351218 w 1688257"/>
              <a:gd name="connsiteY2283" fmla="*/ 360895 h 636153"/>
              <a:gd name="connsiteX2284" fmla="*/ 1346324 w 1688257"/>
              <a:gd name="connsiteY2284" fmla="*/ 363342 h 636153"/>
              <a:gd name="connsiteX2285" fmla="*/ 1348771 w 1688257"/>
              <a:gd name="connsiteY2285" fmla="*/ 356002 h 636153"/>
              <a:gd name="connsiteX2286" fmla="*/ 1353664 w 1688257"/>
              <a:gd name="connsiteY2286" fmla="*/ 356002 h 636153"/>
              <a:gd name="connsiteX2287" fmla="*/ 1363451 w 1688257"/>
              <a:gd name="connsiteY2287" fmla="*/ 365789 h 636153"/>
              <a:gd name="connsiteX2288" fmla="*/ 1368345 w 1688257"/>
              <a:gd name="connsiteY2288" fmla="*/ 363342 h 636153"/>
              <a:gd name="connsiteX2289" fmla="*/ 1370792 w 1688257"/>
              <a:gd name="connsiteY2289" fmla="*/ 356002 h 636153"/>
              <a:gd name="connsiteX2290" fmla="*/ 1378132 w 1688257"/>
              <a:gd name="connsiteY2290" fmla="*/ 356002 h 636153"/>
              <a:gd name="connsiteX2291" fmla="*/ 1387919 w 1688257"/>
              <a:gd name="connsiteY2291" fmla="*/ 365789 h 636153"/>
              <a:gd name="connsiteX2292" fmla="*/ 1392813 w 1688257"/>
              <a:gd name="connsiteY2292" fmla="*/ 363342 h 636153"/>
              <a:gd name="connsiteX2293" fmla="*/ 1395259 w 1688257"/>
              <a:gd name="connsiteY2293" fmla="*/ 353555 h 636153"/>
              <a:gd name="connsiteX2294" fmla="*/ 1405046 w 1688257"/>
              <a:gd name="connsiteY2294" fmla="*/ 353555 h 636153"/>
              <a:gd name="connsiteX2295" fmla="*/ 1407493 w 1688257"/>
              <a:gd name="connsiteY2295" fmla="*/ 363342 h 636153"/>
              <a:gd name="connsiteX2296" fmla="*/ 1414833 w 1688257"/>
              <a:gd name="connsiteY2296" fmla="*/ 363342 h 636153"/>
              <a:gd name="connsiteX2297" fmla="*/ 1417280 w 1688257"/>
              <a:gd name="connsiteY2297" fmla="*/ 353555 h 636153"/>
              <a:gd name="connsiteX2298" fmla="*/ 1431960 w 1688257"/>
              <a:gd name="connsiteY2298" fmla="*/ 343768 h 636153"/>
              <a:gd name="connsiteX2299" fmla="*/ 1436854 w 1688257"/>
              <a:gd name="connsiteY2299" fmla="*/ 343768 h 636153"/>
              <a:gd name="connsiteX2300" fmla="*/ 1436854 w 1688257"/>
              <a:gd name="connsiteY2300" fmla="*/ 346215 h 636153"/>
              <a:gd name="connsiteX2301" fmla="*/ 1446641 w 1688257"/>
              <a:gd name="connsiteY2301" fmla="*/ 353555 h 636153"/>
              <a:gd name="connsiteX2302" fmla="*/ 1453981 w 1688257"/>
              <a:gd name="connsiteY2302" fmla="*/ 343768 h 636153"/>
              <a:gd name="connsiteX2303" fmla="*/ 1453981 w 1688257"/>
              <a:gd name="connsiteY2303" fmla="*/ 341321 h 636153"/>
              <a:gd name="connsiteX2304" fmla="*/ 1461321 w 1688257"/>
              <a:gd name="connsiteY2304" fmla="*/ 341321 h 636153"/>
              <a:gd name="connsiteX2305" fmla="*/ 1461321 w 1688257"/>
              <a:gd name="connsiteY2305" fmla="*/ 341321 h 636153"/>
              <a:gd name="connsiteX2306" fmla="*/ 1471109 w 1688257"/>
              <a:gd name="connsiteY2306" fmla="*/ 351108 h 636153"/>
              <a:gd name="connsiteX2307" fmla="*/ 1478449 w 1688257"/>
              <a:gd name="connsiteY2307" fmla="*/ 341321 h 636153"/>
              <a:gd name="connsiteX2308" fmla="*/ 1478449 w 1688257"/>
              <a:gd name="connsiteY2308" fmla="*/ 338874 h 636153"/>
              <a:gd name="connsiteX2309" fmla="*/ 1488236 w 1688257"/>
              <a:gd name="connsiteY2309" fmla="*/ 338874 h 636153"/>
              <a:gd name="connsiteX2310" fmla="*/ 1488236 w 1688257"/>
              <a:gd name="connsiteY2310" fmla="*/ 341321 h 636153"/>
              <a:gd name="connsiteX2311" fmla="*/ 1493129 w 1688257"/>
              <a:gd name="connsiteY2311" fmla="*/ 348661 h 636153"/>
              <a:gd name="connsiteX2312" fmla="*/ 1502916 w 1688257"/>
              <a:gd name="connsiteY2312" fmla="*/ 348661 h 636153"/>
              <a:gd name="connsiteX2313" fmla="*/ 1505363 w 1688257"/>
              <a:gd name="connsiteY2313" fmla="*/ 338874 h 636153"/>
              <a:gd name="connsiteX2314" fmla="*/ 1505363 w 1688257"/>
              <a:gd name="connsiteY2314" fmla="*/ 336428 h 636153"/>
              <a:gd name="connsiteX2315" fmla="*/ 1520044 w 1688257"/>
              <a:gd name="connsiteY2315" fmla="*/ 326641 h 636153"/>
              <a:gd name="connsiteX2316" fmla="*/ 1527384 w 1688257"/>
              <a:gd name="connsiteY2316" fmla="*/ 326641 h 636153"/>
              <a:gd name="connsiteX2317" fmla="*/ 1527384 w 1688257"/>
              <a:gd name="connsiteY2317" fmla="*/ 329087 h 636153"/>
              <a:gd name="connsiteX2318" fmla="*/ 1537171 w 1688257"/>
              <a:gd name="connsiteY2318" fmla="*/ 336428 h 636153"/>
              <a:gd name="connsiteX2319" fmla="*/ 1544511 w 1688257"/>
              <a:gd name="connsiteY2319" fmla="*/ 326641 h 636153"/>
              <a:gd name="connsiteX2320" fmla="*/ 1544511 w 1688257"/>
              <a:gd name="connsiteY2320" fmla="*/ 324194 h 636153"/>
              <a:gd name="connsiteX2321" fmla="*/ 1551851 w 1688257"/>
              <a:gd name="connsiteY2321" fmla="*/ 324194 h 636153"/>
              <a:gd name="connsiteX2322" fmla="*/ 1559191 w 1688257"/>
              <a:gd name="connsiteY2322" fmla="*/ 333981 h 636153"/>
              <a:gd name="connsiteX2323" fmla="*/ 1566532 w 1688257"/>
              <a:gd name="connsiteY2323" fmla="*/ 321747 h 636153"/>
              <a:gd name="connsiteX2324" fmla="*/ 1571425 w 1688257"/>
              <a:gd name="connsiteY2324" fmla="*/ 321747 h 636153"/>
              <a:gd name="connsiteX2325" fmla="*/ 1576319 w 1688257"/>
              <a:gd name="connsiteY2325" fmla="*/ 321747 h 636153"/>
              <a:gd name="connsiteX2326" fmla="*/ 1576319 w 1688257"/>
              <a:gd name="connsiteY2326" fmla="*/ 324194 h 636153"/>
              <a:gd name="connsiteX2327" fmla="*/ 1578765 w 1688257"/>
              <a:gd name="connsiteY2327" fmla="*/ 333981 h 636153"/>
              <a:gd name="connsiteX2328" fmla="*/ 1588552 w 1688257"/>
              <a:gd name="connsiteY2328" fmla="*/ 333981 h 636153"/>
              <a:gd name="connsiteX2329" fmla="*/ 1590999 w 1688257"/>
              <a:gd name="connsiteY2329" fmla="*/ 324194 h 636153"/>
              <a:gd name="connsiteX2330" fmla="*/ 1590999 w 1688257"/>
              <a:gd name="connsiteY2330" fmla="*/ 321747 h 636153"/>
              <a:gd name="connsiteX2331" fmla="*/ 1600786 w 1688257"/>
              <a:gd name="connsiteY2331" fmla="*/ 324194 h 636153"/>
              <a:gd name="connsiteX2332" fmla="*/ 1605680 w 1688257"/>
              <a:gd name="connsiteY2332" fmla="*/ 314407 h 636153"/>
              <a:gd name="connsiteX2333" fmla="*/ 1613020 w 1688257"/>
              <a:gd name="connsiteY2333" fmla="*/ 314407 h 636153"/>
              <a:gd name="connsiteX2334" fmla="*/ 1622807 w 1688257"/>
              <a:gd name="connsiteY2334" fmla="*/ 324194 h 636153"/>
              <a:gd name="connsiteX2335" fmla="*/ 1627701 w 1688257"/>
              <a:gd name="connsiteY2335" fmla="*/ 321747 h 636153"/>
              <a:gd name="connsiteX2336" fmla="*/ 1630147 w 1688257"/>
              <a:gd name="connsiteY2336" fmla="*/ 311960 h 636153"/>
              <a:gd name="connsiteX2337" fmla="*/ 1637487 w 1688257"/>
              <a:gd name="connsiteY2337" fmla="*/ 311960 h 636153"/>
              <a:gd name="connsiteX2338" fmla="*/ 1644828 w 1688257"/>
              <a:gd name="connsiteY2338" fmla="*/ 321747 h 636153"/>
              <a:gd name="connsiteX2339" fmla="*/ 1652168 w 1688257"/>
              <a:gd name="connsiteY2339" fmla="*/ 314407 h 636153"/>
              <a:gd name="connsiteX2340" fmla="*/ 1639934 w 1688257"/>
              <a:gd name="connsiteY2340" fmla="*/ 324194 h 636153"/>
              <a:gd name="connsiteX2341" fmla="*/ 524216 w 1688257"/>
              <a:gd name="connsiteY2341" fmla="*/ 512593 h 636153"/>
              <a:gd name="connsiteX2342" fmla="*/ 534003 w 1688257"/>
              <a:gd name="connsiteY2342" fmla="*/ 512593 h 636153"/>
              <a:gd name="connsiteX2343" fmla="*/ 534003 w 1688257"/>
              <a:gd name="connsiteY2343" fmla="*/ 502806 h 636153"/>
              <a:gd name="connsiteX2344" fmla="*/ 521769 w 1688257"/>
              <a:gd name="connsiteY2344" fmla="*/ 502806 h 636153"/>
              <a:gd name="connsiteX2345" fmla="*/ 519323 w 1688257"/>
              <a:gd name="connsiteY2345" fmla="*/ 505253 h 636153"/>
              <a:gd name="connsiteX2346" fmla="*/ 524216 w 1688257"/>
              <a:gd name="connsiteY2346" fmla="*/ 512593 h 636153"/>
              <a:gd name="connsiteX2347" fmla="*/ 1679082 w 1688257"/>
              <a:gd name="connsiteY2347" fmla="*/ 343768 h 636153"/>
              <a:gd name="connsiteX2348" fmla="*/ 1679082 w 1688257"/>
              <a:gd name="connsiteY2348" fmla="*/ 346215 h 636153"/>
              <a:gd name="connsiteX2349" fmla="*/ 1681529 w 1688257"/>
              <a:gd name="connsiteY2349" fmla="*/ 346215 h 636153"/>
              <a:gd name="connsiteX2350" fmla="*/ 1679082 w 1688257"/>
              <a:gd name="connsiteY2350" fmla="*/ 343768 h 636153"/>
              <a:gd name="connsiteX2351" fmla="*/ 1679082 w 1688257"/>
              <a:gd name="connsiteY2351" fmla="*/ 343768 h 636153"/>
              <a:gd name="connsiteX2352" fmla="*/ 1669295 w 1688257"/>
              <a:gd name="connsiteY2352" fmla="*/ 326641 h 636153"/>
              <a:gd name="connsiteX2353" fmla="*/ 1664402 w 1688257"/>
              <a:gd name="connsiteY2353" fmla="*/ 331534 h 636153"/>
              <a:gd name="connsiteX2354" fmla="*/ 1669295 w 1688257"/>
              <a:gd name="connsiteY2354" fmla="*/ 336428 h 636153"/>
              <a:gd name="connsiteX2355" fmla="*/ 1674189 w 1688257"/>
              <a:gd name="connsiteY2355" fmla="*/ 331534 h 636153"/>
              <a:gd name="connsiteX2356" fmla="*/ 1669295 w 1688257"/>
              <a:gd name="connsiteY2356" fmla="*/ 326641 h 636153"/>
              <a:gd name="connsiteX2357" fmla="*/ 1657061 w 1688257"/>
              <a:gd name="connsiteY2357" fmla="*/ 338874 h 636153"/>
              <a:gd name="connsiteX2358" fmla="*/ 1652168 w 1688257"/>
              <a:gd name="connsiteY2358" fmla="*/ 343768 h 636153"/>
              <a:gd name="connsiteX2359" fmla="*/ 1657061 w 1688257"/>
              <a:gd name="connsiteY2359" fmla="*/ 348661 h 636153"/>
              <a:gd name="connsiteX2360" fmla="*/ 1661955 w 1688257"/>
              <a:gd name="connsiteY2360" fmla="*/ 343768 h 636153"/>
              <a:gd name="connsiteX2361" fmla="*/ 1657061 w 1688257"/>
              <a:gd name="connsiteY2361" fmla="*/ 338874 h 636153"/>
              <a:gd name="connsiteX2362" fmla="*/ 1657061 w 1688257"/>
              <a:gd name="connsiteY2362" fmla="*/ 311960 h 636153"/>
              <a:gd name="connsiteX2363" fmla="*/ 1649721 w 1688257"/>
              <a:gd name="connsiteY2363" fmla="*/ 319300 h 636153"/>
              <a:gd name="connsiteX2364" fmla="*/ 1657061 w 1688257"/>
              <a:gd name="connsiteY2364" fmla="*/ 326641 h 636153"/>
              <a:gd name="connsiteX2365" fmla="*/ 1664402 w 1688257"/>
              <a:gd name="connsiteY2365" fmla="*/ 319300 h 636153"/>
              <a:gd name="connsiteX2366" fmla="*/ 1657061 w 1688257"/>
              <a:gd name="connsiteY2366" fmla="*/ 311960 h 636153"/>
              <a:gd name="connsiteX2367" fmla="*/ 1669295 w 1688257"/>
              <a:gd name="connsiteY2367" fmla="*/ 356002 h 636153"/>
              <a:gd name="connsiteX2368" fmla="*/ 1669295 w 1688257"/>
              <a:gd name="connsiteY2368" fmla="*/ 356002 h 636153"/>
              <a:gd name="connsiteX2369" fmla="*/ 1669295 w 1688257"/>
              <a:gd name="connsiteY2369" fmla="*/ 358448 h 636153"/>
              <a:gd name="connsiteX2370" fmla="*/ 1669295 w 1688257"/>
              <a:gd name="connsiteY2370" fmla="*/ 356002 h 636153"/>
              <a:gd name="connsiteX2371" fmla="*/ 1669295 w 1688257"/>
              <a:gd name="connsiteY2371" fmla="*/ 356002 h 636153"/>
              <a:gd name="connsiteX2372" fmla="*/ 1568979 w 1688257"/>
              <a:gd name="connsiteY2372" fmla="*/ 351108 h 636153"/>
              <a:gd name="connsiteX2373" fmla="*/ 1564085 w 1688257"/>
              <a:gd name="connsiteY2373" fmla="*/ 356002 h 636153"/>
              <a:gd name="connsiteX2374" fmla="*/ 1568979 w 1688257"/>
              <a:gd name="connsiteY2374" fmla="*/ 360895 h 636153"/>
              <a:gd name="connsiteX2375" fmla="*/ 1573872 w 1688257"/>
              <a:gd name="connsiteY2375" fmla="*/ 356002 h 636153"/>
              <a:gd name="connsiteX2376" fmla="*/ 1568979 w 1688257"/>
              <a:gd name="connsiteY2376" fmla="*/ 351108 h 636153"/>
              <a:gd name="connsiteX2377" fmla="*/ 1532277 w 1688257"/>
              <a:gd name="connsiteY2377" fmla="*/ 365789 h 636153"/>
              <a:gd name="connsiteX2378" fmla="*/ 1527384 w 1688257"/>
              <a:gd name="connsiteY2378" fmla="*/ 370682 h 636153"/>
              <a:gd name="connsiteX2379" fmla="*/ 1532277 w 1688257"/>
              <a:gd name="connsiteY2379" fmla="*/ 375576 h 636153"/>
              <a:gd name="connsiteX2380" fmla="*/ 1537171 w 1688257"/>
              <a:gd name="connsiteY2380" fmla="*/ 370682 h 636153"/>
              <a:gd name="connsiteX2381" fmla="*/ 1532277 w 1688257"/>
              <a:gd name="connsiteY2381" fmla="*/ 365789 h 636153"/>
              <a:gd name="connsiteX2382" fmla="*/ 1544511 w 1688257"/>
              <a:gd name="connsiteY2382" fmla="*/ 382916 h 636153"/>
              <a:gd name="connsiteX2383" fmla="*/ 1544511 w 1688257"/>
              <a:gd name="connsiteY2383" fmla="*/ 382916 h 636153"/>
              <a:gd name="connsiteX2384" fmla="*/ 1544511 w 1688257"/>
              <a:gd name="connsiteY2384" fmla="*/ 382916 h 636153"/>
              <a:gd name="connsiteX2385" fmla="*/ 1544511 w 1688257"/>
              <a:gd name="connsiteY2385" fmla="*/ 382916 h 636153"/>
              <a:gd name="connsiteX2386" fmla="*/ 1544511 w 1688257"/>
              <a:gd name="connsiteY2386" fmla="*/ 382916 h 636153"/>
              <a:gd name="connsiteX2387" fmla="*/ 1617914 w 1688257"/>
              <a:gd name="connsiteY2387" fmla="*/ 353555 h 636153"/>
              <a:gd name="connsiteX2388" fmla="*/ 1615467 w 1688257"/>
              <a:gd name="connsiteY2388" fmla="*/ 358448 h 636153"/>
              <a:gd name="connsiteX2389" fmla="*/ 1617914 w 1688257"/>
              <a:gd name="connsiteY2389" fmla="*/ 360895 h 636153"/>
              <a:gd name="connsiteX2390" fmla="*/ 1620360 w 1688257"/>
              <a:gd name="connsiteY2390" fmla="*/ 356002 h 636153"/>
              <a:gd name="connsiteX2391" fmla="*/ 1617914 w 1688257"/>
              <a:gd name="connsiteY2391" fmla="*/ 353555 h 636153"/>
              <a:gd name="connsiteX2392" fmla="*/ 1544511 w 1688257"/>
              <a:gd name="connsiteY2392" fmla="*/ 351108 h 636153"/>
              <a:gd name="connsiteX2393" fmla="*/ 1537171 w 1688257"/>
              <a:gd name="connsiteY2393" fmla="*/ 358448 h 636153"/>
              <a:gd name="connsiteX2394" fmla="*/ 1544511 w 1688257"/>
              <a:gd name="connsiteY2394" fmla="*/ 365789 h 636153"/>
              <a:gd name="connsiteX2395" fmla="*/ 1551851 w 1688257"/>
              <a:gd name="connsiteY2395" fmla="*/ 358448 h 636153"/>
              <a:gd name="connsiteX2396" fmla="*/ 1544511 w 1688257"/>
              <a:gd name="connsiteY2396" fmla="*/ 351108 h 636153"/>
              <a:gd name="connsiteX2397" fmla="*/ 1507810 w 1688257"/>
              <a:gd name="connsiteY2397" fmla="*/ 365789 h 636153"/>
              <a:gd name="connsiteX2398" fmla="*/ 1502916 w 1688257"/>
              <a:gd name="connsiteY2398" fmla="*/ 370682 h 636153"/>
              <a:gd name="connsiteX2399" fmla="*/ 1507810 w 1688257"/>
              <a:gd name="connsiteY2399" fmla="*/ 375576 h 636153"/>
              <a:gd name="connsiteX2400" fmla="*/ 1512703 w 1688257"/>
              <a:gd name="connsiteY2400" fmla="*/ 370682 h 636153"/>
              <a:gd name="connsiteX2401" fmla="*/ 1507810 w 1688257"/>
              <a:gd name="connsiteY2401" fmla="*/ 365789 h 636153"/>
              <a:gd name="connsiteX2402" fmla="*/ 1520044 w 1688257"/>
              <a:gd name="connsiteY2402" fmla="*/ 380469 h 636153"/>
              <a:gd name="connsiteX2403" fmla="*/ 1520044 w 1688257"/>
              <a:gd name="connsiteY2403" fmla="*/ 380469 h 636153"/>
              <a:gd name="connsiteX2404" fmla="*/ 1520044 w 1688257"/>
              <a:gd name="connsiteY2404" fmla="*/ 382916 h 636153"/>
              <a:gd name="connsiteX2405" fmla="*/ 1520044 w 1688257"/>
              <a:gd name="connsiteY2405" fmla="*/ 380469 h 636153"/>
              <a:gd name="connsiteX2406" fmla="*/ 1520044 w 1688257"/>
              <a:gd name="connsiteY2406" fmla="*/ 380469 h 636153"/>
              <a:gd name="connsiteX2407" fmla="*/ 1520044 w 1688257"/>
              <a:gd name="connsiteY2407" fmla="*/ 351108 h 636153"/>
              <a:gd name="connsiteX2408" fmla="*/ 1512703 w 1688257"/>
              <a:gd name="connsiteY2408" fmla="*/ 358448 h 636153"/>
              <a:gd name="connsiteX2409" fmla="*/ 1520044 w 1688257"/>
              <a:gd name="connsiteY2409" fmla="*/ 365789 h 636153"/>
              <a:gd name="connsiteX2410" fmla="*/ 1527384 w 1688257"/>
              <a:gd name="connsiteY2410" fmla="*/ 358448 h 636153"/>
              <a:gd name="connsiteX2411" fmla="*/ 1520044 w 1688257"/>
              <a:gd name="connsiteY2411" fmla="*/ 351108 h 636153"/>
              <a:gd name="connsiteX2412" fmla="*/ 1605680 w 1688257"/>
              <a:gd name="connsiteY2412" fmla="*/ 370682 h 636153"/>
              <a:gd name="connsiteX2413" fmla="*/ 1605680 w 1688257"/>
              <a:gd name="connsiteY2413" fmla="*/ 370682 h 636153"/>
              <a:gd name="connsiteX2414" fmla="*/ 1605680 w 1688257"/>
              <a:gd name="connsiteY2414" fmla="*/ 370682 h 636153"/>
              <a:gd name="connsiteX2415" fmla="*/ 1605680 w 1688257"/>
              <a:gd name="connsiteY2415" fmla="*/ 370682 h 636153"/>
              <a:gd name="connsiteX2416" fmla="*/ 1605680 w 1688257"/>
              <a:gd name="connsiteY2416" fmla="*/ 370682 h 636153"/>
              <a:gd name="connsiteX2417" fmla="*/ 1605680 w 1688257"/>
              <a:gd name="connsiteY2417" fmla="*/ 338874 h 636153"/>
              <a:gd name="connsiteX2418" fmla="*/ 1598339 w 1688257"/>
              <a:gd name="connsiteY2418" fmla="*/ 346215 h 636153"/>
              <a:gd name="connsiteX2419" fmla="*/ 1605680 w 1688257"/>
              <a:gd name="connsiteY2419" fmla="*/ 353555 h 636153"/>
              <a:gd name="connsiteX2420" fmla="*/ 1613020 w 1688257"/>
              <a:gd name="connsiteY2420" fmla="*/ 346215 h 636153"/>
              <a:gd name="connsiteX2421" fmla="*/ 1605680 w 1688257"/>
              <a:gd name="connsiteY2421" fmla="*/ 338874 h 636153"/>
              <a:gd name="connsiteX2422" fmla="*/ 1593446 w 1688257"/>
              <a:gd name="connsiteY2422" fmla="*/ 353555 h 636153"/>
              <a:gd name="connsiteX2423" fmla="*/ 1588552 w 1688257"/>
              <a:gd name="connsiteY2423" fmla="*/ 358448 h 636153"/>
              <a:gd name="connsiteX2424" fmla="*/ 1593446 w 1688257"/>
              <a:gd name="connsiteY2424" fmla="*/ 363342 h 636153"/>
              <a:gd name="connsiteX2425" fmla="*/ 1598339 w 1688257"/>
              <a:gd name="connsiteY2425" fmla="*/ 358448 h 636153"/>
              <a:gd name="connsiteX2426" fmla="*/ 1593446 w 1688257"/>
              <a:gd name="connsiteY2426" fmla="*/ 353555 h 636153"/>
              <a:gd name="connsiteX2427" fmla="*/ 1246008 w 1688257"/>
              <a:gd name="connsiteY2427" fmla="*/ 431851 h 636153"/>
              <a:gd name="connsiteX2428" fmla="*/ 1246008 w 1688257"/>
              <a:gd name="connsiteY2428" fmla="*/ 431851 h 636153"/>
              <a:gd name="connsiteX2429" fmla="*/ 1246008 w 1688257"/>
              <a:gd name="connsiteY2429" fmla="*/ 431851 h 636153"/>
              <a:gd name="connsiteX2430" fmla="*/ 1246008 w 1688257"/>
              <a:gd name="connsiteY2430" fmla="*/ 431851 h 636153"/>
              <a:gd name="connsiteX2431" fmla="*/ 1246008 w 1688257"/>
              <a:gd name="connsiteY2431" fmla="*/ 431851 h 636153"/>
              <a:gd name="connsiteX2432" fmla="*/ 1495576 w 1688257"/>
              <a:gd name="connsiteY2432" fmla="*/ 380469 h 636153"/>
              <a:gd name="connsiteX2433" fmla="*/ 1493129 w 1688257"/>
              <a:gd name="connsiteY2433" fmla="*/ 382916 h 636153"/>
              <a:gd name="connsiteX2434" fmla="*/ 1495576 w 1688257"/>
              <a:gd name="connsiteY2434" fmla="*/ 385363 h 636153"/>
              <a:gd name="connsiteX2435" fmla="*/ 1498023 w 1688257"/>
              <a:gd name="connsiteY2435" fmla="*/ 382916 h 636153"/>
              <a:gd name="connsiteX2436" fmla="*/ 1495576 w 1688257"/>
              <a:gd name="connsiteY2436" fmla="*/ 380469 h 636153"/>
              <a:gd name="connsiteX2437" fmla="*/ 1581212 w 1688257"/>
              <a:gd name="connsiteY2437" fmla="*/ 368235 h 636153"/>
              <a:gd name="connsiteX2438" fmla="*/ 1581212 w 1688257"/>
              <a:gd name="connsiteY2438" fmla="*/ 368235 h 636153"/>
              <a:gd name="connsiteX2439" fmla="*/ 1581212 w 1688257"/>
              <a:gd name="connsiteY2439" fmla="*/ 373129 h 636153"/>
              <a:gd name="connsiteX2440" fmla="*/ 1581212 w 1688257"/>
              <a:gd name="connsiteY2440" fmla="*/ 368235 h 636153"/>
              <a:gd name="connsiteX2441" fmla="*/ 1581212 w 1688257"/>
              <a:gd name="connsiteY2441" fmla="*/ 368235 h 636153"/>
              <a:gd name="connsiteX2442" fmla="*/ 1209306 w 1688257"/>
              <a:gd name="connsiteY2442" fmla="*/ 414723 h 636153"/>
              <a:gd name="connsiteX2443" fmla="*/ 1204413 w 1688257"/>
              <a:gd name="connsiteY2443" fmla="*/ 419617 h 636153"/>
              <a:gd name="connsiteX2444" fmla="*/ 1209306 w 1688257"/>
              <a:gd name="connsiteY2444" fmla="*/ 424511 h 636153"/>
              <a:gd name="connsiteX2445" fmla="*/ 1214200 w 1688257"/>
              <a:gd name="connsiteY2445" fmla="*/ 419617 h 636153"/>
              <a:gd name="connsiteX2446" fmla="*/ 1209306 w 1688257"/>
              <a:gd name="connsiteY2446" fmla="*/ 414723 h 636153"/>
              <a:gd name="connsiteX2447" fmla="*/ 913249 w 1688257"/>
              <a:gd name="connsiteY2447" fmla="*/ 463658 h 636153"/>
              <a:gd name="connsiteX2448" fmla="*/ 908356 w 1688257"/>
              <a:gd name="connsiteY2448" fmla="*/ 468552 h 636153"/>
              <a:gd name="connsiteX2449" fmla="*/ 913249 w 1688257"/>
              <a:gd name="connsiteY2449" fmla="*/ 473445 h 636153"/>
              <a:gd name="connsiteX2450" fmla="*/ 918143 w 1688257"/>
              <a:gd name="connsiteY2450" fmla="*/ 468552 h 636153"/>
              <a:gd name="connsiteX2451" fmla="*/ 913249 w 1688257"/>
              <a:gd name="connsiteY2451" fmla="*/ 463658 h 636153"/>
              <a:gd name="connsiteX2452" fmla="*/ 949951 w 1688257"/>
              <a:gd name="connsiteY2452" fmla="*/ 480786 h 636153"/>
              <a:gd name="connsiteX2453" fmla="*/ 949951 w 1688257"/>
              <a:gd name="connsiteY2453" fmla="*/ 480786 h 636153"/>
              <a:gd name="connsiteX2454" fmla="*/ 949951 w 1688257"/>
              <a:gd name="connsiteY2454" fmla="*/ 483232 h 636153"/>
              <a:gd name="connsiteX2455" fmla="*/ 949951 w 1688257"/>
              <a:gd name="connsiteY2455" fmla="*/ 480786 h 636153"/>
              <a:gd name="connsiteX2456" fmla="*/ 949951 w 1688257"/>
              <a:gd name="connsiteY2456" fmla="*/ 480786 h 636153"/>
              <a:gd name="connsiteX2457" fmla="*/ 937717 w 1688257"/>
              <a:gd name="connsiteY2457" fmla="*/ 436744 h 636153"/>
              <a:gd name="connsiteX2458" fmla="*/ 930377 w 1688257"/>
              <a:gd name="connsiteY2458" fmla="*/ 444084 h 636153"/>
              <a:gd name="connsiteX2459" fmla="*/ 937717 w 1688257"/>
              <a:gd name="connsiteY2459" fmla="*/ 451425 h 636153"/>
              <a:gd name="connsiteX2460" fmla="*/ 945057 w 1688257"/>
              <a:gd name="connsiteY2460" fmla="*/ 444084 h 636153"/>
              <a:gd name="connsiteX2461" fmla="*/ 937717 w 1688257"/>
              <a:gd name="connsiteY2461" fmla="*/ 436744 h 636153"/>
              <a:gd name="connsiteX2462" fmla="*/ 925483 w 1688257"/>
              <a:gd name="connsiteY2462" fmla="*/ 478339 h 636153"/>
              <a:gd name="connsiteX2463" fmla="*/ 925483 w 1688257"/>
              <a:gd name="connsiteY2463" fmla="*/ 478339 h 636153"/>
              <a:gd name="connsiteX2464" fmla="*/ 925483 w 1688257"/>
              <a:gd name="connsiteY2464" fmla="*/ 483232 h 636153"/>
              <a:gd name="connsiteX2465" fmla="*/ 925483 w 1688257"/>
              <a:gd name="connsiteY2465" fmla="*/ 478339 h 636153"/>
              <a:gd name="connsiteX2466" fmla="*/ 925483 w 1688257"/>
              <a:gd name="connsiteY2466" fmla="*/ 478339 h 636153"/>
              <a:gd name="connsiteX2467" fmla="*/ 962184 w 1688257"/>
              <a:gd name="connsiteY2467" fmla="*/ 466105 h 636153"/>
              <a:gd name="connsiteX2468" fmla="*/ 959738 w 1688257"/>
              <a:gd name="connsiteY2468" fmla="*/ 468552 h 636153"/>
              <a:gd name="connsiteX2469" fmla="*/ 962184 w 1688257"/>
              <a:gd name="connsiteY2469" fmla="*/ 470999 h 636153"/>
              <a:gd name="connsiteX2470" fmla="*/ 964631 w 1688257"/>
              <a:gd name="connsiteY2470" fmla="*/ 468552 h 636153"/>
              <a:gd name="connsiteX2471" fmla="*/ 962184 w 1688257"/>
              <a:gd name="connsiteY2471" fmla="*/ 466105 h 636153"/>
              <a:gd name="connsiteX2472" fmla="*/ 925483 w 1688257"/>
              <a:gd name="connsiteY2472" fmla="*/ 448978 h 636153"/>
              <a:gd name="connsiteX2473" fmla="*/ 918143 w 1688257"/>
              <a:gd name="connsiteY2473" fmla="*/ 456318 h 636153"/>
              <a:gd name="connsiteX2474" fmla="*/ 925483 w 1688257"/>
              <a:gd name="connsiteY2474" fmla="*/ 463658 h 636153"/>
              <a:gd name="connsiteX2475" fmla="*/ 932824 w 1688257"/>
              <a:gd name="connsiteY2475" fmla="*/ 456318 h 636153"/>
              <a:gd name="connsiteX2476" fmla="*/ 925483 w 1688257"/>
              <a:gd name="connsiteY2476" fmla="*/ 448978 h 636153"/>
              <a:gd name="connsiteX2477" fmla="*/ 949951 w 1688257"/>
              <a:gd name="connsiteY2477" fmla="*/ 451425 h 636153"/>
              <a:gd name="connsiteX2478" fmla="*/ 945057 w 1688257"/>
              <a:gd name="connsiteY2478" fmla="*/ 456318 h 636153"/>
              <a:gd name="connsiteX2479" fmla="*/ 949951 w 1688257"/>
              <a:gd name="connsiteY2479" fmla="*/ 461212 h 636153"/>
              <a:gd name="connsiteX2480" fmla="*/ 954844 w 1688257"/>
              <a:gd name="connsiteY2480" fmla="*/ 456318 h 636153"/>
              <a:gd name="connsiteX2481" fmla="*/ 949951 w 1688257"/>
              <a:gd name="connsiteY2481" fmla="*/ 451425 h 636153"/>
              <a:gd name="connsiteX2482" fmla="*/ 962184 w 1688257"/>
              <a:gd name="connsiteY2482" fmla="*/ 436744 h 636153"/>
              <a:gd name="connsiteX2483" fmla="*/ 954844 w 1688257"/>
              <a:gd name="connsiteY2483" fmla="*/ 444084 h 636153"/>
              <a:gd name="connsiteX2484" fmla="*/ 962184 w 1688257"/>
              <a:gd name="connsiteY2484" fmla="*/ 451425 h 636153"/>
              <a:gd name="connsiteX2485" fmla="*/ 969525 w 1688257"/>
              <a:gd name="connsiteY2485" fmla="*/ 444084 h 636153"/>
              <a:gd name="connsiteX2486" fmla="*/ 962184 w 1688257"/>
              <a:gd name="connsiteY2486" fmla="*/ 436744 h 636153"/>
              <a:gd name="connsiteX2487" fmla="*/ 998886 w 1688257"/>
              <a:gd name="connsiteY2487" fmla="*/ 451425 h 636153"/>
              <a:gd name="connsiteX2488" fmla="*/ 993992 w 1688257"/>
              <a:gd name="connsiteY2488" fmla="*/ 456318 h 636153"/>
              <a:gd name="connsiteX2489" fmla="*/ 998886 w 1688257"/>
              <a:gd name="connsiteY2489" fmla="*/ 461212 h 636153"/>
              <a:gd name="connsiteX2490" fmla="*/ 1003779 w 1688257"/>
              <a:gd name="connsiteY2490" fmla="*/ 456318 h 636153"/>
              <a:gd name="connsiteX2491" fmla="*/ 998886 w 1688257"/>
              <a:gd name="connsiteY2491" fmla="*/ 451425 h 636153"/>
              <a:gd name="connsiteX2492" fmla="*/ 1011119 w 1688257"/>
              <a:gd name="connsiteY2492" fmla="*/ 468552 h 636153"/>
              <a:gd name="connsiteX2493" fmla="*/ 1011119 w 1688257"/>
              <a:gd name="connsiteY2493" fmla="*/ 468552 h 636153"/>
              <a:gd name="connsiteX2494" fmla="*/ 1013566 w 1688257"/>
              <a:gd name="connsiteY2494" fmla="*/ 468552 h 636153"/>
              <a:gd name="connsiteX2495" fmla="*/ 1011119 w 1688257"/>
              <a:gd name="connsiteY2495" fmla="*/ 468552 h 636153"/>
              <a:gd name="connsiteX2496" fmla="*/ 1011119 w 1688257"/>
              <a:gd name="connsiteY2496" fmla="*/ 468552 h 636153"/>
              <a:gd name="connsiteX2497" fmla="*/ 974418 w 1688257"/>
              <a:gd name="connsiteY2497" fmla="*/ 451425 h 636153"/>
              <a:gd name="connsiteX2498" fmla="*/ 969525 w 1688257"/>
              <a:gd name="connsiteY2498" fmla="*/ 456318 h 636153"/>
              <a:gd name="connsiteX2499" fmla="*/ 974418 w 1688257"/>
              <a:gd name="connsiteY2499" fmla="*/ 461212 h 636153"/>
              <a:gd name="connsiteX2500" fmla="*/ 979312 w 1688257"/>
              <a:gd name="connsiteY2500" fmla="*/ 456318 h 636153"/>
              <a:gd name="connsiteX2501" fmla="*/ 974418 w 1688257"/>
              <a:gd name="connsiteY2501" fmla="*/ 451425 h 636153"/>
              <a:gd name="connsiteX2502" fmla="*/ 1011119 w 1688257"/>
              <a:gd name="connsiteY2502" fmla="*/ 436744 h 636153"/>
              <a:gd name="connsiteX2503" fmla="*/ 1003779 w 1688257"/>
              <a:gd name="connsiteY2503" fmla="*/ 441638 h 636153"/>
              <a:gd name="connsiteX2504" fmla="*/ 1008673 w 1688257"/>
              <a:gd name="connsiteY2504" fmla="*/ 448978 h 636153"/>
              <a:gd name="connsiteX2505" fmla="*/ 1016013 w 1688257"/>
              <a:gd name="connsiteY2505" fmla="*/ 444084 h 636153"/>
              <a:gd name="connsiteX2506" fmla="*/ 1011119 w 1688257"/>
              <a:gd name="connsiteY2506" fmla="*/ 436744 h 636153"/>
              <a:gd name="connsiteX2507" fmla="*/ 986652 w 1688257"/>
              <a:gd name="connsiteY2507" fmla="*/ 436744 h 636153"/>
              <a:gd name="connsiteX2508" fmla="*/ 979312 w 1688257"/>
              <a:gd name="connsiteY2508" fmla="*/ 444084 h 636153"/>
              <a:gd name="connsiteX2509" fmla="*/ 986652 w 1688257"/>
              <a:gd name="connsiteY2509" fmla="*/ 451425 h 636153"/>
              <a:gd name="connsiteX2510" fmla="*/ 993992 w 1688257"/>
              <a:gd name="connsiteY2510" fmla="*/ 444084 h 636153"/>
              <a:gd name="connsiteX2511" fmla="*/ 986652 w 1688257"/>
              <a:gd name="connsiteY2511" fmla="*/ 436744 h 636153"/>
              <a:gd name="connsiteX2512" fmla="*/ 144970 w 1688257"/>
              <a:gd name="connsiteY2512" fmla="*/ 588442 h 636153"/>
              <a:gd name="connsiteX2513" fmla="*/ 140076 w 1688257"/>
              <a:gd name="connsiteY2513" fmla="*/ 593336 h 636153"/>
              <a:gd name="connsiteX2514" fmla="*/ 144970 w 1688257"/>
              <a:gd name="connsiteY2514" fmla="*/ 598229 h 636153"/>
              <a:gd name="connsiteX2515" fmla="*/ 149863 w 1688257"/>
              <a:gd name="connsiteY2515" fmla="*/ 593336 h 636153"/>
              <a:gd name="connsiteX2516" fmla="*/ 144970 w 1688257"/>
              <a:gd name="connsiteY2516" fmla="*/ 588442 h 636153"/>
              <a:gd name="connsiteX2517" fmla="*/ 837400 w 1688257"/>
              <a:gd name="connsiteY2517" fmla="*/ 461212 h 636153"/>
              <a:gd name="connsiteX2518" fmla="*/ 830060 w 1688257"/>
              <a:gd name="connsiteY2518" fmla="*/ 468552 h 636153"/>
              <a:gd name="connsiteX2519" fmla="*/ 837400 w 1688257"/>
              <a:gd name="connsiteY2519" fmla="*/ 475892 h 636153"/>
              <a:gd name="connsiteX2520" fmla="*/ 844740 w 1688257"/>
              <a:gd name="connsiteY2520" fmla="*/ 468552 h 636153"/>
              <a:gd name="connsiteX2521" fmla="*/ 837400 w 1688257"/>
              <a:gd name="connsiteY2521" fmla="*/ 461212 h 636153"/>
              <a:gd name="connsiteX2522" fmla="*/ 849634 w 1688257"/>
              <a:gd name="connsiteY2522" fmla="*/ 475892 h 636153"/>
              <a:gd name="connsiteX2523" fmla="*/ 844740 w 1688257"/>
              <a:gd name="connsiteY2523" fmla="*/ 480786 h 636153"/>
              <a:gd name="connsiteX2524" fmla="*/ 849634 w 1688257"/>
              <a:gd name="connsiteY2524" fmla="*/ 485679 h 636153"/>
              <a:gd name="connsiteX2525" fmla="*/ 854527 w 1688257"/>
              <a:gd name="connsiteY2525" fmla="*/ 480786 h 636153"/>
              <a:gd name="connsiteX2526" fmla="*/ 849634 w 1688257"/>
              <a:gd name="connsiteY2526" fmla="*/ 475892 h 636153"/>
              <a:gd name="connsiteX2527" fmla="*/ 812933 w 1688257"/>
              <a:gd name="connsiteY2527" fmla="*/ 461212 h 636153"/>
              <a:gd name="connsiteX2528" fmla="*/ 805592 w 1688257"/>
              <a:gd name="connsiteY2528" fmla="*/ 468552 h 636153"/>
              <a:gd name="connsiteX2529" fmla="*/ 812933 w 1688257"/>
              <a:gd name="connsiteY2529" fmla="*/ 475892 h 636153"/>
              <a:gd name="connsiteX2530" fmla="*/ 820273 w 1688257"/>
              <a:gd name="connsiteY2530" fmla="*/ 468552 h 636153"/>
              <a:gd name="connsiteX2531" fmla="*/ 812933 w 1688257"/>
              <a:gd name="connsiteY2531" fmla="*/ 461212 h 636153"/>
              <a:gd name="connsiteX2532" fmla="*/ 837400 w 1688257"/>
              <a:gd name="connsiteY2532" fmla="*/ 490573 h 636153"/>
              <a:gd name="connsiteX2533" fmla="*/ 837400 w 1688257"/>
              <a:gd name="connsiteY2533" fmla="*/ 490573 h 636153"/>
              <a:gd name="connsiteX2534" fmla="*/ 837400 w 1688257"/>
              <a:gd name="connsiteY2534" fmla="*/ 495466 h 636153"/>
              <a:gd name="connsiteX2535" fmla="*/ 837400 w 1688257"/>
              <a:gd name="connsiteY2535" fmla="*/ 490573 h 636153"/>
              <a:gd name="connsiteX2536" fmla="*/ 837400 w 1688257"/>
              <a:gd name="connsiteY2536" fmla="*/ 490573 h 636153"/>
              <a:gd name="connsiteX2537" fmla="*/ 861868 w 1688257"/>
              <a:gd name="connsiteY2537" fmla="*/ 493019 h 636153"/>
              <a:gd name="connsiteX2538" fmla="*/ 861868 w 1688257"/>
              <a:gd name="connsiteY2538" fmla="*/ 493019 h 636153"/>
              <a:gd name="connsiteX2539" fmla="*/ 864314 w 1688257"/>
              <a:gd name="connsiteY2539" fmla="*/ 493019 h 636153"/>
              <a:gd name="connsiteX2540" fmla="*/ 861868 w 1688257"/>
              <a:gd name="connsiteY2540" fmla="*/ 493019 h 636153"/>
              <a:gd name="connsiteX2541" fmla="*/ 861868 w 1688257"/>
              <a:gd name="connsiteY2541" fmla="*/ 493019 h 636153"/>
              <a:gd name="connsiteX2542" fmla="*/ 901016 w 1688257"/>
              <a:gd name="connsiteY2542" fmla="*/ 448978 h 636153"/>
              <a:gd name="connsiteX2543" fmla="*/ 893675 w 1688257"/>
              <a:gd name="connsiteY2543" fmla="*/ 456318 h 636153"/>
              <a:gd name="connsiteX2544" fmla="*/ 901016 w 1688257"/>
              <a:gd name="connsiteY2544" fmla="*/ 463658 h 636153"/>
              <a:gd name="connsiteX2545" fmla="*/ 908356 w 1688257"/>
              <a:gd name="connsiteY2545" fmla="*/ 456318 h 636153"/>
              <a:gd name="connsiteX2546" fmla="*/ 901016 w 1688257"/>
              <a:gd name="connsiteY2546" fmla="*/ 448978 h 636153"/>
              <a:gd name="connsiteX2547" fmla="*/ 825166 w 1688257"/>
              <a:gd name="connsiteY2547" fmla="*/ 475892 h 636153"/>
              <a:gd name="connsiteX2548" fmla="*/ 820273 w 1688257"/>
              <a:gd name="connsiteY2548" fmla="*/ 480786 h 636153"/>
              <a:gd name="connsiteX2549" fmla="*/ 825166 w 1688257"/>
              <a:gd name="connsiteY2549" fmla="*/ 485679 h 636153"/>
              <a:gd name="connsiteX2550" fmla="*/ 830060 w 1688257"/>
              <a:gd name="connsiteY2550" fmla="*/ 480786 h 636153"/>
              <a:gd name="connsiteX2551" fmla="*/ 825166 w 1688257"/>
              <a:gd name="connsiteY2551" fmla="*/ 475892 h 636153"/>
              <a:gd name="connsiteX2552" fmla="*/ 901016 w 1688257"/>
              <a:gd name="connsiteY2552" fmla="*/ 478339 h 636153"/>
              <a:gd name="connsiteX2553" fmla="*/ 898569 w 1688257"/>
              <a:gd name="connsiteY2553" fmla="*/ 480786 h 636153"/>
              <a:gd name="connsiteX2554" fmla="*/ 901016 w 1688257"/>
              <a:gd name="connsiteY2554" fmla="*/ 483232 h 636153"/>
              <a:gd name="connsiteX2555" fmla="*/ 903462 w 1688257"/>
              <a:gd name="connsiteY2555" fmla="*/ 480786 h 636153"/>
              <a:gd name="connsiteX2556" fmla="*/ 901016 w 1688257"/>
              <a:gd name="connsiteY2556" fmla="*/ 478339 h 636153"/>
              <a:gd name="connsiteX2557" fmla="*/ 888782 w 1688257"/>
              <a:gd name="connsiteY2557" fmla="*/ 463658 h 636153"/>
              <a:gd name="connsiteX2558" fmla="*/ 883889 w 1688257"/>
              <a:gd name="connsiteY2558" fmla="*/ 468552 h 636153"/>
              <a:gd name="connsiteX2559" fmla="*/ 888782 w 1688257"/>
              <a:gd name="connsiteY2559" fmla="*/ 473445 h 636153"/>
              <a:gd name="connsiteX2560" fmla="*/ 893675 w 1688257"/>
              <a:gd name="connsiteY2560" fmla="*/ 468552 h 636153"/>
              <a:gd name="connsiteX2561" fmla="*/ 888782 w 1688257"/>
              <a:gd name="connsiteY2561" fmla="*/ 463658 h 636153"/>
              <a:gd name="connsiteX2562" fmla="*/ 876548 w 1688257"/>
              <a:gd name="connsiteY2562" fmla="*/ 478339 h 636153"/>
              <a:gd name="connsiteX2563" fmla="*/ 874101 w 1688257"/>
              <a:gd name="connsiteY2563" fmla="*/ 480786 h 636153"/>
              <a:gd name="connsiteX2564" fmla="*/ 876548 w 1688257"/>
              <a:gd name="connsiteY2564" fmla="*/ 483232 h 636153"/>
              <a:gd name="connsiteX2565" fmla="*/ 878995 w 1688257"/>
              <a:gd name="connsiteY2565" fmla="*/ 480786 h 636153"/>
              <a:gd name="connsiteX2566" fmla="*/ 876548 w 1688257"/>
              <a:gd name="connsiteY2566" fmla="*/ 478339 h 636153"/>
              <a:gd name="connsiteX2567" fmla="*/ 861868 w 1688257"/>
              <a:gd name="connsiteY2567" fmla="*/ 461212 h 636153"/>
              <a:gd name="connsiteX2568" fmla="*/ 854527 w 1688257"/>
              <a:gd name="connsiteY2568" fmla="*/ 468552 h 636153"/>
              <a:gd name="connsiteX2569" fmla="*/ 861868 w 1688257"/>
              <a:gd name="connsiteY2569" fmla="*/ 473445 h 636153"/>
              <a:gd name="connsiteX2570" fmla="*/ 866761 w 1688257"/>
              <a:gd name="connsiteY2570" fmla="*/ 468552 h 636153"/>
              <a:gd name="connsiteX2571" fmla="*/ 861868 w 1688257"/>
              <a:gd name="connsiteY2571" fmla="*/ 461212 h 636153"/>
              <a:gd name="connsiteX2572" fmla="*/ 886335 w 1688257"/>
              <a:gd name="connsiteY2572" fmla="*/ 493019 h 636153"/>
              <a:gd name="connsiteX2573" fmla="*/ 886335 w 1688257"/>
              <a:gd name="connsiteY2573" fmla="*/ 493019 h 636153"/>
              <a:gd name="connsiteX2574" fmla="*/ 886335 w 1688257"/>
              <a:gd name="connsiteY2574" fmla="*/ 493019 h 636153"/>
              <a:gd name="connsiteX2575" fmla="*/ 886335 w 1688257"/>
              <a:gd name="connsiteY2575" fmla="*/ 493019 h 636153"/>
              <a:gd name="connsiteX2576" fmla="*/ 886335 w 1688257"/>
              <a:gd name="connsiteY2576" fmla="*/ 493019 h 636153"/>
              <a:gd name="connsiteX2577" fmla="*/ 874101 w 1688257"/>
              <a:gd name="connsiteY2577" fmla="*/ 448978 h 636153"/>
              <a:gd name="connsiteX2578" fmla="*/ 866761 w 1688257"/>
              <a:gd name="connsiteY2578" fmla="*/ 456318 h 636153"/>
              <a:gd name="connsiteX2579" fmla="*/ 874101 w 1688257"/>
              <a:gd name="connsiteY2579" fmla="*/ 463658 h 636153"/>
              <a:gd name="connsiteX2580" fmla="*/ 881442 w 1688257"/>
              <a:gd name="connsiteY2580" fmla="*/ 456318 h 636153"/>
              <a:gd name="connsiteX2581" fmla="*/ 874101 w 1688257"/>
              <a:gd name="connsiteY2581" fmla="*/ 448978 h 636153"/>
              <a:gd name="connsiteX2582" fmla="*/ 1047821 w 1688257"/>
              <a:gd name="connsiteY2582" fmla="*/ 453871 h 636153"/>
              <a:gd name="connsiteX2583" fmla="*/ 1045374 w 1688257"/>
              <a:gd name="connsiteY2583" fmla="*/ 456318 h 636153"/>
              <a:gd name="connsiteX2584" fmla="*/ 1047821 w 1688257"/>
              <a:gd name="connsiteY2584" fmla="*/ 458765 h 636153"/>
              <a:gd name="connsiteX2585" fmla="*/ 1050268 w 1688257"/>
              <a:gd name="connsiteY2585" fmla="*/ 456318 h 636153"/>
              <a:gd name="connsiteX2586" fmla="*/ 1047821 w 1688257"/>
              <a:gd name="connsiteY2586" fmla="*/ 453871 h 636153"/>
              <a:gd name="connsiteX2587" fmla="*/ 1160371 w 1688257"/>
              <a:gd name="connsiteY2587" fmla="*/ 441638 h 636153"/>
              <a:gd name="connsiteX2588" fmla="*/ 1160371 w 1688257"/>
              <a:gd name="connsiteY2588" fmla="*/ 441638 h 636153"/>
              <a:gd name="connsiteX2589" fmla="*/ 1160371 w 1688257"/>
              <a:gd name="connsiteY2589" fmla="*/ 444084 h 636153"/>
              <a:gd name="connsiteX2590" fmla="*/ 1160371 w 1688257"/>
              <a:gd name="connsiteY2590" fmla="*/ 441638 h 636153"/>
              <a:gd name="connsiteX2591" fmla="*/ 1160371 w 1688257"/>
              <a:gd name="connsiteY2591" fmla="*/ 441638 h 636153"/>
              <a:gd name="connsiteX2592" fmla="*/ 1160371 w 1688257"/>
              <a:gd name="connsiteY2592" fmla="*/ 412277 h 636153"/>
              <a:gd name="connsiteX2593" fmla="*/ 1153031 w 1688257"/>
              <a:gd name="connsiteY2593" fmla="*/ 419617 h 636153"/>
              <a:gd name="connsiteX2594" fmla="*/ 1160371 w 1688257"/>
              <a:gd name="connsiteY2594" fmla="*/ 426957 h 636153"/>
              <a:gd name="connsiteX2595" fmla="*/ 1167711 w 1688257"/>
              <a:gd name="connsiteY2595" fmla="*/ 419617 h 636153"/>
              <a:gd name="connsiteX2596" fmla="*/ 1160371 w 1688257"/>
              <a:gd name="connsiteY2596" fmla="*/ 412277 h 636153"/>
              <a:gd name="connsiteX2597" fmla="*/ 1135904 w 1688257"/>
              <a:gd name="connsiteY2597" fmla="*/ 412277 h 636153"/>
              <a:gd name="connsiteX2598" fmla="*/ 1128564 w 1688257"/>
              <a:gd name="connsiteY2598" fmla="*/ 419617 h 636153"/>
              <a:gd name="connsiteX2599" fmla="*/ 1135904 w 1688257"/>
              <a:gd name="connsiteY2599" fmla="*/ 426957 h 636153"/>
              <a:gd name="connsiteX2600" fmla="*/ 1143244 w 1688257"/>
              <a:gd name="connsiteY2600" fmla="*/ 419617 h 636153"/>
              <a:gd name="connsiteX2601" fmla="*/ 1135904 w 1688257"/>
              <a:gd name="connsiteY2601" fmla="*/ 412277 h 636153"/>
              <a:gd name="connsiteX2602" fmla="*/ 1135904 w 1688257"/>
              <a:gd name="connsiteY2602" fmla="*/ 441638 h 636153"/>
              <a:gd name="connsiteX2603" fmla="*/ 1135904 w 1688257"/>
              <a:gd name="connsiteY2603" fmla="*/ 441638 h 636153"/>
              <a:gd name="connsiteX2604" fmla="*/ 1135904 w 1688257"/>
              <a:gd name="connsiteY2604" fmla="*/ 446531 h 636153"/>
              <a:gd name="connsiteX2605" fmla="*/ 1135904 w 1688257"/>
              <a:gd name="connsiteY2605" fmla="*/ 441638 h 636153"/>
              <a:gd name="connsiteX2606" fmla="*/ 1135904 w 1688257"/>
              <a:gd name="connsiteY2606" fmla="*/ 441638 h 636153"/>
              <a:gd name="connsiteX2607" fmla="*/ 1148138 w 1688257"/>
              <a:gd name="connsiteY2607" fmla="*/ 426957 h 636153"/>
              <a:gd name="connsiteX2608" fmla="*/ 1143244 w 1688257"/>
              <a:gd name="connsiteY2608" fmla="*/ 431851 h 636153"/>
              <a:gd name="connsiteX2609" fmla="*/ 1148138 w 1688257"/>
              <a:gd name="connsiteY2609" fmla="*/ 436744 h 636153"/>
              <a:gd name="connsiteX2610" fmla="*/ 1153031 w 1688257"/>
              <a:gd name="connsiteY2610" fmla="*/ 431851 h 636153"/>
              <a:gd name="connsiteX2611" fmla="*/ 1148138 w 1688257"/>
              <a:gd name="connsiteY2611" fmla="*/ 426957 h 636153"/>
              <a:gd name="connsiteX2612" fmla="*/ 1172605 w 1688257"/>
              <a:gd name="connsiteY2612" fmla="*/ 426957 h 636153"/>
              <a:gd name="connsiteX2613" fmla="*/ 1167711 w 1688257"/>
              <a:gd name="connsiteY2613" fmla="*/ 429404 h 636153"/>
              <a:gd name="connsiteX2614" fmla="*/ 1170158 w 1688257"/>
              <a:gd name="connsiteY2614" fmla="*/ 431851 h 636153"/>
              <a:gd name="connsiteX2615" fmla="*/ 1172605 w 1688257"/>
              <a:gd name="connsiteY2615" fmla="*/ 429404 h 636153"/>
              <a:gd name="connsiteX2616" fmla="*/ 1172605 w 1688257"/>
              <a:gd name="connsiteY2616" fmla="*/ 426957 h 636153"/>
              <a:gd name="connsiteX2617" fmla="*/ 1123670 w 1688257"/>
              <a:gd name="connsiteY2617" fmla="*/ 426957 h 636153"/>
              <a:gd name="connsiteX2618" fmla="*/ 1118776 w 1688257"/>
              <a:gd name="connsiteY2618" fmla="*/ 431851 h 636153"/>
              <a:gd name="connsiteX2619" fmla="*/ 1123670 w 1688257"/>
              <a:gd name="connsiteY2619" fmla="*/ 436744 h 636153"/>
              <a:gd name="connsiteX2620" fmla="*/ 1128564 w 1688257"/>
              <a:gd name="connsiteY2620" fmla="*/ 431851 h 636153"/>
              <a:gd name="connsiteX2621" fmla="*/ 1123670 w 1688257"/>
              <a:gd name="connsiteY2621" fmla="*/ 426957 h 636153"/>
              <a:gd name="connsiteX2622" fmla="*/ 1221540 w 1688257"/>
              <a:gd name="connsiteY2622" fmla="*/ 400043 h 636153"/>
              <a:gd name="connsiteX2623" fmla="*/ 1214200 w 1688257"/>
              <a:gd name="connsiteY2623" fmla="*/ 407383 h 636153"/>
              <a:gd name="connsiteX2624" fmla="*/ 1221540 w 1688257"/>
              <a:gd name="connsiteY2624" fmla="*/ 414723 h 636153"/>
              <a:gd name="connsiteX2625" fmla="*/ 1228880 w 1688257"/>
              <a:gd name="connsiteY2625" fmla="*/ 407383 h 636153"/>
              <a:gd name="connsiteX2626" fmla="*/ 1221540 w 1688257"/>
              <a:gd name="connsiteY2626" fmla="*/ 400043 h 636153"/>
              <a:gd name="connsiteX2627" fmla="*/ 1221540 w 1688257"/>
              <a:gd name="connsiteY2627" fmla="*/ 429404 h 636153"/>
              <a:gd name="connsiteX2628" fmla="*/ 1221540 w 1688257"/>
              <a:gd name="connsiteY2628" fmla="*/ 429404 h 636153"/>
              <a:gd name="connsiteX2629" fmla="*/ 1221540 w 1688257"/>
              <a:gd name="connsiteY2629" fmla="*/ 434297 h 636153"/>
              <a:gd name="connsiteX2630" fmla="*/ 1221540 w 1688257"/>
              <a:gd name="connsiteY2630" fmla="*/ 429404 h 636153"/>
              <a:gd name="connsiteX2631" fmla="*/ 1221540 w 1688257"/>
              <a:gd name="connsiteY2631" fmla="*/ 429404 h 636153"/>
              <a:gd name="connsiteX2632" fmla="*/ 1197073 w 1688257"/>
              <a:gd name="connsiteY2632" fmla="*/ 400043 h 636153"/>
              <a:gd name="connsiteX2633" fmla="*/ 1189732 w 1688257"/>
              <a:gd name="connsiteY2633" fmla="*/ 407383 h 636153"/>
              <a:gd name="connsiteX2634" fmla="*/ 1197073 w 1688257"/>
              <a:gd name="connsiteY2634" fmla="*/ 414723 h 636153"/>
              <a:gd name="connsiteX2635" fmla="*/ 1204413 w 1688257"/>
              <a:gd name="connsiteY2635" fmla="*/ 407383 h 636153"/>
              <a:gd name="connsiteX2636" fmla="*/ 1197073 w 1688257"/>
              <a:gd name="connsiteY2636" fmla="*/ 400043 h 636153"/>
              <a:gd name="connsiteX2637" fmla="*/ 812933 w 1688257"/>
              <a:gd name="connsiteY2637" fmla="*/ 490573 h 636153"/>
              <a:gd name="connsiteX2638" fmla="*/ 810486 w 1688257"/>
              <a:gd name="connsiteY2638" fmla="*/ 493019 h 636153"/>
              <a:gd name="connsiteX2639" fmla="*/ 812933 w 1688257"/>
              <a:gd name="connsiteY2639" fmla="*/ 495466 h 636153"/>
              <a:gd name="connsiteX2640" fmla="*/ 815379 w 1688257"/>
              <a:gd name="connsiteY2640" fmla="*/ 493019 h 636153"/>
              <a:gd name="connsiteX2641" fmla="*/ 812933 w 1688257"/>
              <a:gd name="connsiteY2641" fmla="*/ 490573 h 636153"/>
              <a:gd name="connsiteX2642" fmla="*/ 1197073 w 1688257"/>
              <a:gd name="connsiteY2642" fmla="*/ 429404 h 636153"/>
              <a:gd name="connsiteX2643" fmla="*/ 1194626 w 1688257"/>
              <a:gd name="connsiteY2643" fmla="*/ 431851 h 636153"/>
              <a:gd name="connsiteX2644" fmla="*/ 1197073 w 1688257"/>
              <a:gd name="connsiteY2644" fmla="*/ 434297 h 636153"/>
              <a:gd name="connsiteX2645" fmla="*/ 1199519 w 1688257"/>
              <a:gd name="connsiteY2645" fmla="*/ 431851 h 636153"/>
              <a:gd name="connsiteX2646" fmla="*/ 1197073 w 1688257"/>
              <a:gd name="connsiteY2646" fmla="*/ 429404 h 636153"/>
              <a:gd name="connsiteX2647" fmla="*/ 1184839 w 1688257"/>
              <a:gd name="connsiteY2647" fmla="*/ 414723 h 636153"/>
              <a:gd name="connsiteX2648" fmla="*/ 1179945 w 1688257"/>
              <a:gd name="connsiteY2648" fmla="*/ 419617 h 636153"/>
              <a:gd name="connsiteX2649" fmla="*/ 1184839 w 1688257"/>
              <a:gd name="connsiteY2649" fmla="*/ 424511 h 636153"/>
              <a:gd name="connsiteX2650" fmla="*/ 1189732 w 1688257"/>
              <a:gd name="connsiteY2650" fmla="*/ 419617 h 636153"/>
              <a:gd name="connsiteX2651" fmla="*/ 1184839 w 1688257"/>
              <a:gd name="connsiteY2651" fmla="*/ 414723 h 636153"/>
              <a:gd name="connsiteX2652" fmla="*/ 1023353 w 1688257"/>
              <a:gd name="connsiteY2652" fmla="*/ 424511 h 636153"/>
              <a:gd name="connsiteX2653" fmla="*/ 1016013 w 1688257"/>
              <a:gd name="connsiteY2653" fmla="*/ 431851 h 636153"/>
              <a:gd name="connsiteX2654" fmla="*/ 1023353 w 1688257"/>
              <a:gd name="connsiteY2654" fmla="*/ 439191 h 636153"/>
              <a:gd name="connsiteX2655" fmla="*/ 1030694 w 1688257"/>
              <a:gd name="connsiteY2655" fmla="*/ 431851 h 636153"/>
              <a:gd name="connsiteX2656" fmla="*/ 1023353 w 1688257"/>
              <a:gd name="connsiteY2656" fmla="*/ 424511 h 636153"/>
              <a:gd name="connsiteX2657" fmla="*/ 1111436 w 1688257"/>
              <a:gd name="connsiteY2657" fmla="*/ 412277 h 636153"/>
              <a:gd name="connsiteX2658" fmla="*/ 1104096 w 1688257"/>
              <a:gd name="connsiteY2658" fmla="*/ 419617 h 636153"/>
              <a:gd name="connsiteX2659" fmla="*/ 1111436 w 1688257"/>
              <a:gd name="connsiteY2659" fmla="*/ 426957 h 636153"/>
              <a:gd name="connsiteX2660" fmla="*/ 1118776 w 1688257"/>
              <a:gd name="connsiteY2660" fmla="*/ 419617 h 636153"/>
              <a:gd name="connsiteX2661" fmla="*/ 1111436 w 1688257"/>
              <a:gd name="connsiteY2661" fmla="*/ 412277 h 636153"/>
              <a:gd name="connsiteX2662" fmla="*/ 1062501 w 1688257"/>
              <a:gd name="connsiteY2662" fmla="*/ 439191 h 636153"/>
              <a:gd name="connsiteX2663" fmla="*/ 1057608 w 1688257"/>
              <a:gd name="connsiteY2663" fmla="*/ 444084 h 636153"/>
              <a:gd name="connsiteX2664" fmla="*/ 1062501 w 1688257"/>
              <a:gd name="connsiteY2664" fmla="*/ 448978 h 636153"/>
              <a:gd name="connsiteX2665" fmla="*/ 1067395 w 1688257"/>
              <a:gd name="connsiteY2665" fmla="*/ 444084 h 636153"/>
              <a:gd name="connsiteX2666" fmla="*/ 1062501 w 1688257"/>
              <a:gd name="connsiteY2666" fmla="*/ 439191 h 636153"/>
              <a:gd name="connsiteX2667" fmla="*/ 1233774 w 1688257"/>
              <a:gd name="connsiteY2667" fmla="*/ 414723 h 636153"/>
              <a:gd name="connsiteX2668" fmla="*/ 1228880 w 1688257"/>
              <a:gd name="connsiteY2668" fmla="*/ 419617 h 636153"/>
              <a:gd name="connsiteX2669" fmla="*/ 1233774 w 1688257"/>
              <a:gd name="connsiteY2669" fmla="*/ 424511 h 636153"/>
              <a:gd name="connsiteX2670" fmla="*/ 1238667 w 1688257"/>
              <a:gd name="connsiteY2670" fmla="*/ 419617 h 636153"/>
              <a:gd name="connsiteX2671" fmla="*/ 1233774 w 1688257"/>
              <a:gd name="connsiteY2671" fmla="*/ 414723 h 636153"/>
              <a:gd name="connsiteX2672" fmla="*/ 1023353 w 1688257"/>
              <a:gd name="connsiteY2672" fmla="*/ 453871 h 636153"/>
              <a:gd name="connsiteX2673" fmla="*/ 1020906 w 1688257"/>
              <a:gd name="connsiteY2673" fmla="*/ 456318 h 636153"/>
              <a:gd name="connsiteX2674" fmla="*/ 1023353 w 1688257"/>
              <a:gd name="connsiteY2674" fmla="*/ 458765 h 636153"/>
              <a:gd name="connsiteX2675" fmla="*/ 1025800 w 1688257"/>
              <a:gd name="connsiteY2675" fmla="*/ 456318 h 636153"/>
              <a:gd name="connsiteX2676" fmla="*/ 1023353 w 1688257"/>
              <a:gd name="connsiteY2676" fmla="*/ 453871 h 636153"/>
              <a:gd name="connsiteX2677" fmla="*/ 1035587 w 1688257"/>
              <a:gd name="connsiteY2677" fmla="*/ 439191 h 636153"/>
              <a:gd name="connsiteX2678" fmla="*/ 1030694 w 1688257"/>
              <a:gd name="connsiteY2678" fmla="*/ 444084 h 636153"/>
              <a:gd name="connsiteX2679" fmla="*/ 1035587 w 1688257"/>
              <a:gd name="connsiteY2679" fmla="*/ 448978 h 636153"/>
              <a:gd name="connsiteX2680" fmla="*/ 1040480 w 1688257"/>
              <a:gd name="connsiteY2680" fmla="*/ 444084 h 636153"/>
              <a:gd name="connsiteX2681" fmla="*/ 1035587 w 1688257"/>
              <a:gd name="connsiteY2681" fmla="*/ 439191 h 636153"/>
              <a:gd name="connsiteX2682" fmla="*/ 1035587 w 1688257"/>
              <a:gd name="connsiteY2682" fmla="*/ 468552 h 636153"/>
              <a:gd name="connsiteX2683" fmla="*/ 1035587 w 1688257"/>
              <a:gd name="connsiteY2683" fmla="*/ 468552 h 636153"/>
              <a:gd name="connsiteX2684" fmla="*/ 1035587 w 1688257"/>
              <a:gd name="connsiteY2684" fmla="*/ 468552 h 636153"/>
              <a:gd name="connsiteX2685" fmla="*/ 1035587 w 1688257"/>
              <a:gd name="connsiteY2685" fmla="*/ 468552 h 636153"/>
              <a:gd name="connsiteX2686" fmla="*/ 1035587 w 1688257"/>
              <a:gd name="connsiteY2686" fmla="*/ 468552 h 636153"/>
              <a:gd name="connsiteX2687" fmla="*/ 1047821 w 1688257"/>
              <a:gd name="connsiteY2687" fmla="*/ 424511 h 636153"/>
              <a:gd name="connsiteX2688" fmla="*/ 1040480 w 1688257"/>
              <a:gd name="connsiteY2688" fmla="*/ 431851 h 636153"/>
              <a:gd name="connsiteX2689" fmla="*/ 1047821 w 1688257"/>
              <a:gd name="connsiteY2689" fmla="*/ 439191 h 636153"/>
              <a:gd name="connsiteX2690" fmla="*/ 1055161 w 1688257"/>
              <a:gd name="connsiteY2690" fmla="*/ 431851 h 636153"/>
              <a:gd name="connsiteX2691" fmla="*/ 1047821 w 1688257"/>
              <a:gd name="connsiteY2691" fmla="*/ 424511 h 636153"/>
              <a:gd name="connsiteX2692" fmla="*/ 1099203 w 1688257"/>
              <a:gd name="connsiteY2692" fmla="*/ 424511 h 636153"/>
              <a:gd name="connsiteX2693" fmla="*/ 1094309 w 1688257"/>
              <a:gd name="connsiteY2693" fmla="*/ 429404 h 636153"/>
              <a:gd name="connsiteX2694" fmla="*/ 1099203 w 1688257"/>
              <a:gd name="connsiteY2694" fmla="*/ 434297 h 636153"/>
              <a:gd name="connsiteX2695" fmla="*/ 1104096 w 1688257"/>
              <a:gd name="connsiteY2695" fmla="*/ 429404 h 636153"/>
              <a:gd name="connsiteX2696" fmla="*/ 1099203 w 1688257"/>
              <a:gd name="connsiteY2696" fmla="*/ 424511 h 636153"/>
              <a:gd name="connsiteX2697" fmla="*/ 1111436 w 1688257"/>
              <a:gd name="connsiteY2697" fmla="*/ 441638 h 636153"/>
              <a:gd name="connsiteX2698" fmla="*/ 1108989 w 1688257"/>
              <a:gd name="connsiteY2698" fmla="*/ 444084 h 636153"/>
              <a:gd name="connsiteX2699" fmla="*/ 1111436 w 1688257"/>
              <a:gd name="connsiteY2699" fmla="*/ 446531 h 636153"/>
              <a:gd name="connsiteX2700" fmla="*/ 1113883 w 1688257"/>
              <a:gd name="connsiteY2700" fmla="*/ 444084 h 636153"/>
              <a:gd name="connsiteX2701" fmla="*/ 1111436 w 1688257"/>
              <a:gd name="connsiteY2701" fmla="*/ 441638 h 636153"/>
              <a:gd name="connsiteX2702" fmla="*/ 1096756 w 1688257"/>
              <a:gd name="connsiteY2702" fmla="*/ 456318 h 636153"/>
              <a:gd name="connsiteX2703" fmla="*/ 1096756 w 1688257"/>
              <a:gd name="connsiteY2703" fmla="*/ 456318 h 636153"/>
              <a:gd name="connsiteX2704" fmla="*/ 1096756 w 1688257"/>
              <a:gd name="connsiteY2704" fmla="*/ 456318 h 636153"/>
              <a:gd name="connsiteX2705" fmla="*/ 1096756 w 1688257"/>
              <a:gd name="connsiteY2705" fmla="*/ 456318 h 636153"/>
              <a:gd name="connsiteX2706" fmla="*/ 1096756 w 1688257"/>
              <a:gd name="connsiteY2706" fmla="*/ 456318 h 636153"/>
              <a:gd name="connsiteX2707" fmla="*/ 1074735 w 1688257"/>
              <a:gd name="connsiteY2707" fmla="*/ 424511 h 636153"/>
              <a:gd name="connsiteX2708" fmla="*/ 1067395 w 1688257"/>
              <a:gd name="connsiteY2708" fmla="*/ 431851 h 636153"/>
              <a:gd name="connsiteX2709" fmla="*/ 1074735 w 1688257"/>
              <a:gd name="connsiteY2709" fmla="*/ 439191 h 636153"/>
              <a:gd name="connsiteX2710" fmla="*/ 1082075 w 1688257"/>
              <a:gd name="connsiteY2710" fmla="*/ 431851 h 636153"/>
              <a:gd name="connsiteX2711" fmla="*/ 1074735 w 1688257"/>
              <a:gd name="connsiteY2711" fmla="*/ 424511 h 636153"/>
              <a:gd name="connsiteX2712" fmla="*/ 1086969 w 1688257"/>
              <a:gd name="connsiteY2712" fmla="*/ 439191 h 636153"/>
              <a:gd name="connsiteX2713" fmla="*/ 1082075 w 1688257"/>
              <a:gd name="connsiteY2713" fmla="*/ 444084 h 636153"/>
              <a:gd name="connsiteX2714" fmla="*/ 1086969 w 1688257"/>
              <a:gd name="connsiteY2714" fmla="*/ 448978 h 636153"/>
              <a:gd name="connsiteX2715" fmla="*/ 1091862 w 1688257"/>
              <a:gd name="connsiteY2715" fmla="*/ 444084 h 636153"/>
              <a:gd name="connsiteX2716" fmla="*/ 1086969 w 1688257"/>
              <a:gd name="connsiteY2716" fmla="*/ 439191 h 636153"/>
              <a:gd name="connsiteX2717" fmla="*/ 1072288 w 1688257"/>
              <a:gd name="connsiteY2717" fmla="*/ 453871 h 636153"/>
              <a:gd name="connsiteX2718" fmla="*/ 1072288 w 1688257"/>
              <a:gd name="connsiteY2718" fmla="*/ 453871 h 636153"/>
              <a:gd name="connsiteX2719" fmla="*/ 1072288 w 1688257"/>
              <a:gd name="connsiteY2719" fmla="*/ 456318 h 636153"/>
              <a:gd name="connsiteX2720" fmla="*/ 1072288 w 1688257"/>
              <a:gd name="connsiteY2720" fmla="*/ 453871 h 636153"/>
              <a:gd name="connsiteX2721" fmla="*/ 1072288 w 1688257"/>
              <a:gd name="connsiteY2721" fmla="*/ 453871 h 636153"/>
              <a:gd name="connsiteX2722" fmla="*/ 937717 w 1688257"/>
              <a:gd name="connsiteY2722" fmla="*/ 463658 h 636153"/>
              <a:gd name="connsiteX2723" fmla="*/ 932824 w 1688257"/>
              <a:gd name="connsiteY2723" fmla="*/ 468552 h 636153"/>
              <a:gd name="connsiteX2724" fmla="*/ 937717 w 1688257"/>
              <a:gd name="connsiteY2724" fmla="*/ 473445 h 636153"/>
              <a:gd name="connsiteX2725" fmla="*/ 942610 w 1688257"/>
              <a:gd name="connsiteY2725" fmla="*/ 468552 h 636153"/>
              <a:gd name="connsiteX2726" fmla="*/ 937717 w 1688257"/>
              <a:gd name="connsiteY2726" fmla="*/ 463658 h 636153"/>
              <a:gd name="connsiteX2727" fmla="*/ 404325 w 1688257"/>
              <a:gd name="connsiteY2727" fmla="*/ 40371 h 636153"/>
              <a:gd name="connsiteX2728" fmla="*/ 409219 w 1688257"/>
              <a:gd name="connsiteY2728" fmla="*/ 35478 h 636153"/>
              <a:gd name="connsiteX2729" fmla="*/ 404325 w 1688257"/>
              <a:gd name="connsiteY2729" fmla="*/ 30584 h 636153"/>
              <a:gd name="connsiteX2730" fmla="*/ 399432 w 1688257"/>
              <a:gd name="connsiteY2730" fmla="*/ 35478 h 636153"/>
              <a:gd name="connsiteX2731" fmla="*/ 404325 w 1688257"/>
              <a:gd name="connsiteY2731" fmla="*/ 40371 h 636153"/>
              <a:gd name="connsiteX2732" fmla="*/ 379858 w 1688257"/>
              <a:gd name="connsiteY2732" fmla="*/ 40371 h 636153"/>
              <a:gd name="connsiteX2733" fmla="*/ 384751 w 1688257"/>
              <a:gd name="connsiteY2733" fmla="*/ 35478 h 636153"/>
              <a:gd name="connsiteX2734" fmla="*/ 379858 w 1688257"/>
              <a:gd name="connsiteY2734" fmla="*/ 30584 h 636153"/>
              <a:gd name="connsiteX2735" fmla="*/ 374964 w 1688257"/>
              <a:gd name="connsiteY2735" fmla="*/ 35478 h 636153"/>
              <a:gd name="connsiteX2736" fmla="*/ 379858 w 1688257"/>
              <a:gd name="connsiteY2736" fmla="*/ 40371 h 636153"/>
              <a:gd name="connsiteX2737" fmla="*/ 428793 w 1688257"/>
              <a:gd name="connsiteY2737" fmla="*/ 37925 h 636153"/>
              <a:gd name="connsiteX2738" fmla="*/ 433686 w 1688257"/>
              <a:gd name="connsiteY2738" fmla="*/ 33031 h 636153"/>
              <a:gd name="connsiteX2739" fmla="*/ 428793 w 1688257"/>
              <a:gd name="connsiteY2739" fmla="*/ 28138 h 636153"/>
              <a:gd name="connsiteX2740" fmla="*/ 423899 w 1688257"/>
              <a:gd name="connsiteY2740" fmla="*/ 33031 h 636153"/>
              <a:gd name="connsiteX2741" fmla="*/ 428793 w 1688257"/>
              <a:gd name="connsiteY2741" fmla="*/ 37925 h 636153"/>
              <a:gd name="connsiteX2742" fmla="*/ 441027 w 1688257"/>
              <a:gd name="connsiteY2742" fmla="*/ 55052 h 636153"/>
              <a:gd name="connsiteX2743" fmla="*/ 448367 w 1688257"/>
              <a:gd name="connsiteY2743" fmla="*/ 47712 h 636153"/>
              <a:gd name="connsiteX2744" fmla="*/ 441027 w 1688257"/>
              <a:gd name="connsiteY2744" fmla="*/ 40371 h 636153"/>
              <a:gd name="connsiteX2745" fmla="*/ 433686 w 1688257"/>
              <a:gd name="connsiteY2745" fmla="*/ 47712 h 636153"/>
              <a:gd name="connsiteX2746" fmla="*/ 441027 w 1688257"/>
              <a:gd name="connsiteY2746" fmla="*/ 55052 h 636153"/>
              <a:gd name="connsiteX2747" fmla="*/ 453260 w 1688257"/>
              <a:gd name="connsiteY2747" fmla="*/ 37925 h 636153"/>
              <a:gd name="connsiteX2748" fmla="*/ 458154 w 1688257"/>
              <a:gd name="connsiteY2748" fmla="*/ 33031 h 636153"/>
              <a:gd name="connsiteX2749" fmla="*/ 453260 w 1688257"/>
              <a:gd name="connsiteY2749" fmla="*/ 28138 h 636153"/>
              <a:gd name="connsiteX2750" fmla="*/ 448367 w 1688257"/>
              <a:gd name="connsiteY2750" fmla="*/ 33031 h 636153"/>
              <a:gd name="connsiteX2751" fmla="*/ 453260 w 1688257"/>
              <a:gd name="connsiteY2751" fmla="*/ 37925 h 636153"/>
              <a:gd name="connsiteX2752" fmla="*/ 242840 w 1688257"/>
              <a:gd name="connsiteY2752" fmla="*/ 25691 h 636153"/>
              <a:gd name="connsiteX2753" fmla="*/ 247733 w 1688257"/>
              <a:gd name="connsiteY2753" fmla="*/ 20797 h 636153"/>
              <a:gd name="connsiteX2754" fmla="*/ 247733 w 1688257"/>
              <a:gd name="connsiteY2754" fmla="*/ 18351 h 636153"/>
              <a:gd name="connsiteX2755" fmla="*/ 240393 w 1688257"/>
              <a:gd name="connsiteY2755" fmla="*/ 18351 h 636153"/>
              <a:gd name="connsiteX2756" fmla="*/ 240393 w 1688257"/>
              <a:gd name="connsiteY2756" fmla="*/ 20797 h 636153"/>
              <a:gd name="connsiteX2757" fmla="*/ 242840 w 1688257"/>
              <a:gd name="connsiteY2757" fmla="*/ 25691 h 636153"/>
              <a:gd name="connsiteX2758" fmla="*/ 255074 w 1688257"/>
              <a:gd name="connsiteY2758" fmla="*/ 40371 h 636153"/>
              <a:gd name="connsiteX2759" fmla="*/ 262414 w 1688257"/>
              <a:gd name="connsiteY2759" fmla="*/ 33031 h 636153"/>
              <a:gd name="connsiteX2760" fmla="*/ 255074 w 1688257"/>
              <a:gd name="connsiteY2760" fmla="*/ 25691 h 636153"/>
              <a:gd name="connsiteX2761" fmla="*/ 247733 w 1688257"/>
              <a:gd name="connsiteY2761" fmla="*/ 33031 h 636153"/>
              <a:gd name="connsiteX2762" fmla="*/ 255074 w 1688257"/>
              <a:gd name="connsiteY2762" fmla="*/ 40371 h 636153"/>
              <a:gd name="connsiteX2763" fmla="*/ 267307 w 1688257"/>
              <a:gd name="connsiteY2763" fmla="*/ 25691 h 636153"/>
              <a:gd name="connsiteX2764" fmla="*/ 269754 w 1688257"/>
              <a:gd name="connsiteY2764" fmla="*/ 20797 h 636153"/>
              <a:gd name="connsiteX2765" fmla="*/ 269754 w 1688257"/>
              <a:gd name="connsiteY2765" fmla="*/ 20797 h 636153"/>
              <a:gd name="connsiteX2766" fmla="*/ 262414 w 1688257"/>
              <a:gd name="connsiteY2766" fmla="*/ 20797 h 636153"/>
              <a:gd name="connsiteX2767" fmla="*/ 262414 w 1688257"/>
              <a:gd name="connsiteY2767" fmla="*/ 20797 h 636153"/>
              <a:gd name="connsiteX2768" fmla="*/ 267307 w 1688257"/>
              <a:gd name="connsiteY2768" fmla="*/ 25691 h 636153"/>
              <a:gd name="connsiteX2769" fmla="*/ 330923 w 1688257"/>
              <a:gd name="connsiteY2769" fmla="*/ 40371 h 636153"/>
              <a:gd name="connsiteX2770" fmla="*/ 335816 w 1688257"/>
              <a:gd name="connsiteY2770" fmla="*/ 35478 h 636153"/>
              <a:gd name="connsiteX2771" fmla="*/ 330923 w 1688257"/>
              <a:gd name="connsiteY2771" fmla="*/ 30584 h 636153"/>
              <a:gd name="connsiteX2772" fmla="*/ 326029 w 1688257"/>
              <a:gd name="connsiteY2772" fmla="*/ 35478 h 636153"/>
              <a:gd name="connsiteX2773" fmla="*/ 330923 w 1688257"/>
              <a:gd name="connsiteY2773" fmla="*/ 40371 h 636153"/>
              <a:gd name="connsiteX2774" fmla="*/ 465494 w 1688257"/>
              <a:gd name="connsiteY2774" fmla="*/ 55052 h 636153"/>
              <a:gd name="connsiteX2775" fmla="*/ 472834 w 1688257"/>
              <a:gd name="connsiteY2775" fmla="*/ 47712 h 636153"/>
              <a:gd name="connsiteX2776" fmla="*/ 465494 w 1688257"/>
              <a:gd name="connsiteY2776" fmla="*/ 40371 h 636153"/>
              <a:gd name="connsiteX2777" fmla="*/ 458154 w 1688257"/>
              <a:gd name="connsiteY2777" fmla="*/ 47712 h 636153"/>
              <a:gd name="connsiteX2778" fmla="*/ 465494 w 1688257"/>
              <a:gd name="connsiteY2778" fmla="*/ 55052 h 636153"/>
              <a:gd name="connsiteX2779" fmla="*/ 304009 w 1688257"/>
              <a:gd name="connsiteY2779" fmla="*/ 40371 h 636153"/>
              <a:gd name="connsiteX2780" fmla="*/ 308902 w 1688257"/>
              <a:gd name="connsiteY2780" fmla="*/ 35478 h 636153"/>
              <a:gd name="connsiteX2781" fmla="*/ 304009 w 1688257"/>
              <a:gd name="connsiteY2781" fmla="*/ 30584 h 636153"/>
              <a:gd name="connsiteX2782" fmla="*/ 299115 w 1688257"/>
              <a:gd name="connsiteY2782" fmla="*/ 35478 h 636153"/>
              <a:gd name="connsiteX2783" fmla="*/ 304009 w 1688257"/>
              <a:gd name="connsiteY2783" fmla="*/ 40371 h 636153"/>
              <a:gd name="connsiteX2784" fmla="*/ 279541 w 1688257"/>
              <a:gd name="connsiteY2784" fmla="*/ 40371 h 636153"/>
              <a:gd name="connsiteX2785" fmla="*/ 284435 w 1688257"/>
              <a:gd name="connsiteY2785" fmla="*/ 33031 h 636153"/>
              <a:gd name="connsiteX2786" fmla="*/ 277094 w 1688257"/>
              <a:gd name="connsiteY2786" fmla="*/ 28138 h 636153"/>
              <a:gd name="connsiteX2787" fmla="*/ 272201 w 1688257"/>
              <a:gd name="connsiteY2787" fmla="*/ 35478 h 636153"/>
              <a:gd name="connsiteX2788" fmla="*/ 279541 w 1688257"/>
              <a:gd name="connsiteY2788" fmla="*/ 40371 h 636153"/>
              <a:gd name="connsiteX2789" fmla="*/ 355390 w 1688257"/>
              <a:gd name="connsiteY2789" fmla="*/ 40371 h 636153"/>
              <a:gd name="connsiteX2790" fmla="*/ 360284 w 1688257"/>
              <a:gd name="connsiteY2790" fmla="*/ 35478 h 636153"/>
              <a:gd name="connsiteX2791" fmla="*/ 355390 w 1688257"/>
              <a:gd name="connsiteY2791" fmla="*/ 30584 h 636153"/>
              <a:gd name="connsiteX2792" fmla="*/ 350497 w 1688257"/>
              <a:gd name="connsiteY2792" fmla="*/ 35478 h 636153"/>
              <a:gd name="connsiteX2793" fmla="*/ 355390 w 1688257"/>
              <a:gd name="connsiteY2793" fmla="*/ 40371 h 636153"/>
              <a:gd name="connsiteX2794" fmla="*/ 614746 w 1688257"/>
              <a:gd name="connsiteY2794" fmla="*/ 52605 h 636153"/>
              <a:gd name="connsiteX2795" fmla="*/ 619639 w 1688257"/>
              <a:gd name="connsiteY2795" fmla="*/ 47712 h 636153"/>
              <a:gd name="connsiteX2796" fmla="*/ 614746 w 1688257"/>
              <a:gd name="connsiteY2796" fmla="*/ 42818 h 636153"/>
              <a:gd name="connsiteX2797" fmla="*/ 609852 w 1688257"/>
              <a:gd name="connsiteY2797" fmla="*/ 47712 h 636153"/>
              <a:gd name="connsiteX2798" fmla="*/ 614746 w 1688257"/>
              <a:gd name="connsiteY2798" fmla="*/ 52605 h 636153"/>
              <a:gd name="connsiteX2799" fmla="*/ 590278 w 1688257"/>
              <a:gd name="connsiteY2799" fmla="*/ 52605 h 636153"/>
              <a:gd name="connsiteX2800" fmla="*/ 595172 w 1688257"/>
              <a:gd name="connsiteY2800" fmla="*/ 47712 h 636153"/>
              <a:gd name="connsiteX2801" fmla="*/ 590278 w 1688257"/>
              <a:gd name="connsiteY2801" fmla="*/ 42818 h 636153"/>
              <a:gd name="connsiteX2802" fmla="*/ 585385 w 1688257"/>
              <a:gd name="connsiteY2802" fmla="*/ 47712 h 636153"/>
              <a:gd name="connsiteX2803" fmla="*/ 590278 w 1688257"/>
              <a:gd name="connsiteY2803" fmla="*/ 52605 h 636153"/>
              <a:gd name="connsiteX2804" fmla="*/ 565811 w 1688257"/>
              <a:gd name="connsiteY2804" fmla="*/ 52605 h 636153"/>
              <a:gd name="connsiteX2805" fmla="*/ 570704 w 1688257"/>
              <a:gd name="connsiteY2805" fmla="*/ 45265 h 636153"/>
              <a:gd name="connsiteX2806" fmla="*/ 565811 w 1688257"/>
              <a:gd name="connsiteY2806" fmla="*/ 40371 h 636153"/>
              <a:gd name="connsiteX2807" fmla="*/ 560917 w 1688257"/>
              <a:gd name="connsiteY2807" fmla="*/ 45265 h 636153"/>
              <a:gd name="connsiteX2808" fmla="*/ 565811 w 1688257"/>
              <a:gd name="connsiteY2808" fmla="*/ 52605 h 636153"/>
              <a:gd name="connsiteX2809" fmla="*/ 690595 w 1688257"/>
              <a:gd name="connsiteY2809" fmla="*/ 52605 h 636153"/>
              <a:gd name="connsiteX2810" fmla="*/ 695489 w 1688257"/>
              <a:gd name="connsiteY2810" fmla="*/ 47712 h 636153"/>
              <a:gd name="connsiteX2811" fmla="*/ 690595 w 1688257"/>
              <a:gd name="connsiteY2811" fmla="*/ 42818 h 636153"/>
              <a:gd name="connsiteX2812" fmla="*/ 685702 w 1688257"/>
              <a:gd name="connsiteY2812" fmla="*/ 47712 h 636153"/>
              <a:gd name="connsiteX2813" fmla="*/ 690595 w 1688257"/>
              <a:gd name="connsiteY2813" fmla="*/ 52605 h 636153"/>
              <a:gd name="connsiteX2814" fmla="*/ 477728 w 1688257"/>
              <a:gd name="connsiteY2814" fmla="*/ 37925 h 636153"/>
              <a:gd name="connsiteX2815" fmla="*/ 482621 w 1688257"/>
              <a:gd name="connsiteY2815" fmla="*/ 33031 h 636153"/>
              <a:gd name="connsiteX2816" fmla="*/ 480175 w 1688257"/>
              <a:gd name="connsiteY2816" fmla="*/ 30584 h 636153"/>
              <a:gd name="connsiteX2817" fmla="*/ 477728 w 1688257"/>
              <a:gd name="connsiteY2817" fmla="*/ 30584 h 636153"/>
              <a:gd name="connsiteX2818" fmla="*/ 475281 w 1688257"/>
              <a:gd name="connsiteY2818" fmla="*/ 33031 h 636153"/>
              <a:gd name="connsiteX2819" fmla="*/ 477728 w 1688257"/>
              <a:gd name="connsiteY2819" fmla="*/ 37925 h 636153"/>
              <a:gd name="connsiteX2820" fmla="*/ 715063 w 1688257"/>
              <a:gd name="connsiteY2820" fmla="*/ 50158 h 636153"/>
              <a:gd name="connsiteX2821" fmla="*/ 719956 w 1688257"/>
              <a:gd name="connsiteY2821" fmla="*/ 45265 h 636153"/>
              <a:gd name="connsiteX2822" fmla="*/ 715063 w 1688257"/>
              <a:gd name="connsiteY2822" fmla="*/ 40371 h 636153"/>
              <a:gd name="connsiteX2823" fmla="*/ 710169 w 1688257"/>
              <a:gd name="connsiteY2823" fmla="*/ 45265 h 636153"/>
              <a:gd name="connsiteX2824" fmla="*/ 715063 w 1688257"/>
              <a:gd name="connsiteY2824" fmla="*/ 50158 h 636153"/>
              <a:gd name="connsiteX2825" fmla="*/ 663681 w 1688257"/>
              <a:gd name="connsiteY2825" fmla="*/ 52605 h 636153"/>
              <a:gd name="connsiteX2826" fmla="*/ 668574 w 1688257"/>
              <a:gd name="connsiteY2826" fmla="*/ 47712 h 636153"/>
              <a:gd name="connsiteX2827" fmla="*/ 663681 w 1688257"/>
              <a:gd name="connsiteY2827" fmla="*/ 42818 h 636153"/>
              <a:gd name="connsiteX2828" fmla="*/ 658787 w 1688257"/>
              <a:gd name="connsiteY2828" fmla="*/ 47712 h 636153"/>
              <a:gd name="connsiteX2829" fmla="*/ 663681 w 1688257"/>
              <a:gd name="connsiteY2829" fmla="*/ 52605 h 636153"/>
              <a:gd name="connsiteX2830" fmla="*/ 489962 w 1688257"/>
              <a:gd name="connsiteY2830" fmla="*/ 52605 h 636153"/>
              <a:gd name="connsiteX2831" fmla="*/ 497302 w 1688257"/>
              <a:gd name="connsiteY2831" fmla="*/ 45265 h 636153"/>
              <a:gd name="connsiteX2832" fmla="*/ 489962 w 1688257"/>
              <a:gd name="connsiteY2832" fmla="*/ 37925 h 636153"/>
              <a:gd name="connsiteX2833" fmla="*/ 482621 w 1688257"/>
              <a:gd name="connsiteY2833" fmla="*/ 45265 h 636153"/>
              <a:gd name="connsiteX2834" fmla="*/ 489962 w 1688257"/>
              <a:gd name="connsiteY2834" fmla="*/ 52605 h 636153"/>
              <a:gd name="connsiteX2835" fmla="*/ 553577 w 1688257"/>
              <a:gd name="connsiteY2835" fmla="*/ 37925 h 636153"/>
              <a:gd name="connsiteX2836" fmla="*/ 556024 w 1688257"/>
              <a:gd name="connsiteY2836" fmla="*/ 35478 h 636153"/>
              <a:gd name="connsiteX2837" fmla="*/ 556024 w 1688257"/>
              <a:gd name="connsiteY2837" fmla="*/ 35478 h 636153"/>
              <a:gd name="connsiteX2838" fmla="*/ 551130 w 1688257"/>
              <a:gd name="connsiteY2838" fmla="*/ 35478 h 636153"/>
              <a:gd name="connsiteX2839" fmla="*/ 551130 w 1688257"/>
              <a:gd name="connsiteY2839" fmla="*/ 35478 h 636153"/>
              <a:gd name="connsiteX2840" fmla="*/ 553577 w 1688257"/>
              <a:gd name="connsiteY2840" fmla="*/ 37925 h 636153"/>
              <a:gd name="connsiteX2841" fmla="*/ 504642 w 1688257"/>
              <a:gd name="connsiteY2841" fmla="*/ 37925 h 636153"/>
              <a:gd name="connsiteX2842" fmla="*/ 507089 w 1688257"/>
              <a:gd name="connsiteY2842" fmla="*/ 35478 h 636153"/>
              <a:gd name="connsiteX2843" fmla="*/ 507089 w 1688257"/>
              <a:gd name="connsiteY2843" fmla="*/ 33031 h 636153"/>
              <a:gd name="connsiteX2844" fmla="*/ 502195 w 1688257"/>
              <a:gd name="connsiteY2844" fmla="*/ 33031 h 636153"/>
              <a:gd name="connsiteX2845" fmla="*/ 502195 w 1688257"/>
              <a:gd name="connsiteY2845" fmla="*/ 35478 h 636153"/>
              <a:gd name="connsiteX2846" fmla="*/ 504642 w 1688257"/>
              <a:gd name="connsiteY2846" fmla="*/ 37925 h 636153"/>
              <a:gd name="connsiteX2847" fmla="*/ 516876 w 1688257"/>
              <a:gd name="connsiteY2847" fmla="*/ 52605 h 636153"/>
              <a:gd name="connsiteX2848" fmla="*/ 524216 w 1688257"/>
              <a:gd name="connsiteY2848" fmla="*/ 45265 h 636153"/>
              <a:gd name="connsiteX2849" fmla="*/ 516876 w 1688257"/>
              <a:gd name="connsiteY2849" fmla="*/ 37925 h 636153"/>
              <a:gd name="connsiteX2850" fmla="*/ 509536 w 1688257"/>
              <a:gd name="connsiteY2850" fmla="*/ 45265 h 636153"/>
              <a:gd name="connsiteX2851" fmla="*/ 516876 w 1688257"/>
              <a:gd name="connsiteY2851" fmla="*/ 52605 h 636153"/>
              <a:gd name="connsiteX2852" fmla="*/ 541343 w 1688257"/>
              <a:gd name="connsiteY2852" fmla="*/ 52605 h 636153"/>
              <a:gd name="connsiteX2853" fmla="*/ 548684 w 1688257"/>
              <a:gd name="connsiteY2853" fmla="*/ 45265 h 636153"/>
              <a:gd name="connsiteX2854" fmla="*/ 541343 w 1688257"/>
              <a:gd name="connsiteY2854" fmla="*/ 37925 h 636153"/>
              <a:gd name="connsiteX2855" fmla="*/ 534003 w 1688257"/>
              <a:gd name="connsiteY2855" fmla="*/ 42818 h 636153"/>
              <a:gd name="connsiteX2856" fmla="*/ 541343 w 1688257"/>
              <a:gd name="connsiteY2856" fmla="*/ 52605 h 636153"/>
              <a:gd name="connsiteX2857" fmla="*/ 529110 w 1688257"/>
              <a:gd name="connsiteY2857" fmla="*/ 37925 h 636153"/>
              <a:gd name="connsiteX2858" fmla="*/ 531556 w 1688257"/>
              <a:gd name="connsiteY2858" fmla="*/ 35478 h 636153"/>
              <a:gd name="connsiteX2859" fmla="*/ 531556 w 1688257"/>
              <a:gd name="connsiteY2859" fmla="*/ 35478 h 636153"/>
              <a:gd name="connsiteX2860" fmla="*/ 526663 w 1688257"/>
              <a:gd name="connsiteY2860" fmla="*/ 35478 h 636153"/>
              <a:gd name="connsiteX2861" fmla="*/ 526663 w 1688257"/>
              <a:gd name="connsiteY2861" fmla="*/ 37925 h 636153"/>
              <a:gd name="connsiteX2862" fmla="*/ 529110 w 1688257"/>
              <a:gd name="connsiteY2862" fmla="*/ 37925 h 636153"/>
              <a:gd name="connsiteX2863" fmla="*/ 105822 w 1688257"/>
              <a:gd name="connsiteY2863" fmla="*/ 59945 h 636153"/>
              <a:gd name="connsiteX2864" fmla="*/ 105822 w 1688257"/>
              <a:gd name="connsiteY2864" fmla="*/ 59945 h 636153"/>
              <a:gd name="connsiteX2865" fmla="*/ 105822 w 1688257"/>
              <a:gd name="connsiteY2865" fmla="*/ 59945 h 636153"/>
              <a:gd name="connsiteX2866" fmla="*/ 105822 w 1688257"/>
              <a:gd name="connsiteY2866" fmla="*/ 59945 h 636153"/>
              <a:gd name="connsiteX2867" fmla="*/ 105822 w 1688257"/>
              <a:gd name="connsiteY2867" fmla="*/ 59945 h 636153"/>
              <a:gd name="connsiteX2868" fmla="*/ 69121 w 1688257"/>
              <a:gd name="connsiteY2868" fmla="*/ 397596 h 636153"/>
              <a:gd name="connsiteX2869" fmla="*/ 74014 w 1688257"/>
              <a:gd name="connsiteY2869" fmla="*/ 392703 h 636153"/>
              <a:gd name="connsiteX2870" fmla="*/ 69121 w 1688257"/>
              <a:gd name="connsiteY2870" fmla="*/ 387809 h 636153"/>
              <a:gd name="connsiteX2871" fmla="*/ 66674 w 1688257"/>
              <a:gd name="connsiteY2871" fmla="*/ 395150 h 636153"/>
              <a:gd name="connsiteX2872" fmla="*/ 69121 w 1688257"/>
              <a:gd name="connsiteY2872" fmla="*/ 397596 h 636153"/>
              <a:gd name="connsiteX2873" fmla="*/ 118056 w 1688257"/>
              <a:gd name="connsiteY2873" fmla="*/ 74626 h 636153"/>
              <a:gd name="connsiteX2874" fmla="*/ 122949 w 1688257"/>
              <a:gd name="connsiteY2874" fmla="*/ 69732 h 636153"/>
              <a:gd name="connsiteX2875" fmla="*/ 118056 w 1688257"/>
              <a:gd name="connsiteY2875" fmla="*/ 64839 h 636153"/>
              <a:gd name="connsiteX2876" fmla="*/ 113162 w 1688257"/>
              <a:gd name="connsiteY2876" fmla="*/ 69732 h 636153"/>
              <a:gd name="connsiteX2877" fmla="*/ 118056 w 1688257"/>
              <a:gd name="connsiteY2877" fmla="*/ 74626 h 636153"/>
              <a:gd name="connsiteX2878" fmla="*/ 230606 w 1688257"/>
              <a:gd name="connsiteY2878" fmla="*/ 40371 h 636153"/>
              <a:gd name="connsiteX2879" fmla="*/ 237946 w 1688257"/>
              <a:gd name="connsiteY2879" fmla="*/ 35478 h 636153"/>
              <a:gd name="connsiteX2880" fmla="*/ 230606 w 1688257"/>
              <a:gd name="connsiteY2880" fmla="*/ 28138 h 636153"/>
              <a:gd name="connsiteX2881" fmla="*/ 223266 w 1688257"/>
              <a:gd name="connsiteY2881" fmla="*/ 35478 h 636153"/>
              <a:gd name="connsiteX2882" fmla="*/ 230606 w 1688257"/>
              <a:gd name="connsiteY2882" fmla="*/ 40371 h 636153"/>
              <a:gd name="connsiteX2883" fmla="*/ 69121 w 1688257"/>
              <a:gd name="connsiteY2883" fmla="*/ 321747 h 636153"/>
              <a:gd name="connsiteX2884" fmla="*/ 69121 w 1688257"/>
              <a:gd name="connsiteY2884" fmla="*/ 321747 h 636153"/>
              <a:gd name="connsiteX2885" fmla="*/ 69121 w 1688257"/>
              <a:gd name="connsiteY2885" fmla="*/ 316854 h 636153"/>
              <a:gd name="connsiteX2886" fmla="*/ 69121 w 1688257"/>
              <a:gd name="connsiteY2886" fmla="*/ 321747 h 636153"/>
              <a:gd name="connsiteX2887" fmla="*/ 69121 w 1688257"/>
              <a:gd name="connsiteY2887" fmla="*/ 321747 h 636153"/>
              <a:gd name="connsiteX2888" fmla="*/ 69121 w 1688257"/>
              <a:gd name="connsiteY2888" fmla="*/ 346215 h 636153"/>
              <a:gd name="connsiteX2889" fmla="*/ 71567 w 1688257"/>
              <a:gd name="connsiteY2889" fmla="*/ 343768 h 636153"/>
              <a:gd name="connsiteX2890" fmla="*/ 69121 w 1688257"/>
              <a:gd name="connsiteY2890" fmla="*/ 341321 h 636153"/>
              <a:gd name="connsiteX2891" fmla="*/ 66674 w 1688257"/>
              <a:gd name="connsiteY2891" fmla="*/ 343768 h 636153"/>
              <a:gd name="connsiteX2892" fmla="*/ 69121 w 1688257"/>
              <a:gd name="connsiteY2892" fmla="*/ 346215 h 636153"/>
              <a:gd name="connsiteX2893" fmla="*/ 71567 w 1688257"/>
              <a:gd name="connsiteY2893" fmla="*/ 294833 h 636153"/>
              <a:gd name="connsiteX2894" fmla="*/ 71567 w 1688257"/>
              <a:gd name="connsiteY2894" fmla="*/ 294833 h 636153"/>
              <a:gd name="connsiteX2895" fmla="*/ 71567 w 1688257"/>
              <a:gd name="connsiteY2895" fmla="*/ 294833 h 636153"/>
              <a:gd name="connsiteX2896" fmla="*/ 71567 w 1688257"/>
              <a:gd name="connsiteY2896" fmla="*/ 294833 h 636153"/>
              <a:gd name="connsiteX2897" fmla="*/ 71567 w 1688257"/>
              <a:gd name="connsiteY2897" fmla="*/ 294833 h 636153"/>
              <a:gd name="connsiteX2898" fmla="*/ 105822 w 1688257"/>
              <a:gd name="connsiteY2898" fmla="*/ 214090 h 636153"/>
              <a:gd name="connsiteX2899" fmla="*/ 110715 w 1688257"/>
              <a:gd name="connsiteY2899" fmla="*/ 209197 h 636153"/>
              <a:gd name="connsiteX2900" fmla="*/ 105822 w 1688257"/>
              <a:gd name="connsiteY2900" fmla="*/ 204303 h 636153"/>
              <a:gd name="connsiteX2901" fmla="*/ 100928 w 1688257"/>
              <a:gd name="connsiteY2901" fmla="*/ 209197 h 636153"/>
              <a:gd name="connsiteX2902" fmla="*/ 105822 w 1688257"/>
              <a:gd name="connsiteY2902" fmla="*/ 214090 h 636153"/>
              <a:gd name="connsiteX2903" fmla="*/ 105822 w 1688257"/>
              <a:gd name="connsiteY2903" fmla="*/ 86859 h 636153"/>
              <a:gd name="connsiteX2904" fmla="*/ 105822 w 1688257"/>
              <a:gd name="connsiteY2904" fmla="*/ 86859 h 636153"/>
              <a:gd name="connsiteX2905" fmla="*/ 105822 w 1688257"/>
              <a:gd name="connsiteY2905" fmla="*/ 81966 h 636153"/>
              <a:gd name="connsiteX2906" fmla="*/ 105822 w 1688257"/>
              <a:gd name="connsiteY2906" fmla="*/ 86859 h 636153"/>
              <a:gd name="connsiteX2907" fmla="*/ 105822 w 1688257"/>
              <a:gd name="connsiteY2907" fmla="*/ 86859 h 636153"/>
              <a:gd name="connsiteX2908" fmla="*/ 81354 w 1688257"/>
              <a:gd name="connsiteY2908" fmla="*/ 463658 h 636153"/>
              <a:gd name="connsiteX2909" fmla="*/ 88695 w 1688257"/>
              <a:gd name="connsiteY2909" fmla="*/ 456318 h 636153"/>
              <a:gd name="connsiteX2910" fmla="*/ 81354 w 1688257"/>
              <a:gd name="connsiteY2910" fmla="*/ 448978 h 636153"/>
              <a:gd name="connsiteX2911" fmla="*/ 74014 w 1688257"/>
              <a:gd name="connsiteY2911" fmla="*/ 456318 h 636153"/>
              <a:gd name="connsiteX2912" fmla="*/ 81354 w 1688257"/>
              <a:gd name="connsiteY2912" fmla="*/ 463658 h 636153"/>
              <a:gd name="connsiteX2913" fmla="*/ 120502 w 1688257"/>
              <a:gd name="connsiteY2913" fmla="*/ 50158 h 636153"/>
              <a:gd name="connsiteX2914" fmla="*/ 122949 w 1688257"/>
              <a:gd name="connsiteY2914" fmla="*/ 47712 h 636153"/>
              <a:gd name="connsiteX2915" fmla="*/ 120502 w 1688257"/>
              <a:gd name="connsiteY2915" fmla="*/ 45265 h 636153"/>
              <a:gd name="connsiteX2916" fmla="*/ 118056 w 1688257"/>
              <a:gd name="connsiteY2916" fmla="*/ 47712 h 636153"/>
              <a:gd name="connsiteX2917" fmla="*/ 120502 w 1688257"/>
              <a:gd name="connsiteY2917" fmla="*/ 50158 h 636153"/>
              <a:gd name="connsiteX2918" fmla="*/ 120502 w 1688257"/>
              <a:gd name="connsiteY2918" fmla="*/ 101540 h 636153"/>
              <a:gd name="connsiteX2919" fmla="*/ 125396 w 1688257"/>
              <a:gd name="connsiteY2919" fmla="*/ 96646 h 636153"/>
              <a:gd name="connsiteX2920" fmla="*/ 120502 w 1688257"/>
              <a:gd name="connsiteY2920" fmla="*/ 91753 h 636153"/>
              <a:gd name="connsiteX2921" fmla="*/ 115609 w 1688257"/>
              <a:gd name="connsiteY2921" fmla="*/ 96646 h 636153"/>
              <a:gd name="connsiteX2922" fmla="*/ 120502 w 1688257"/>
              <a:gd name="connsiteY2922" fmla="*/ 101540 h 636153"/>
              <a:gd name="connsiteX2923" fmla="*/ 118056 w 1688257"/>
              <a:gd name="connsiteY2923" fmla="*/ 23244 h 636153"/>
              <a:gd name="connsiteX2924" fmla="*/ 118056 w 1688257"/>
              <a:gd name="connsiteY2924" fmla="*/ 23244 h 636153"/>
              <a:gd name="connsiteX2925" fmla="*/ 118056 w 1688257"/>
              <a:gd name="connsiteY2925" fmla="*/ 18351 h 636153"/>
              <a:gd name="connsiteX2926" fmla="*/ 118056 w 1688257"/>
              <a:gd name="connsiteY2926" fmla="*/ 23244 h 636153"/>
              <a:gd name="connsiteX2927" fmla="*/ 118056 w 1688257"/>
              <a:gd name="connsiteY2927" fmla="*/ 23244 h 636153"/>
              <a:gd name="connsiteX2928" fmla="*/ 105822 w 1688257"/>
              <a:gd name="connsiteY2928" fmla="*/ 187176 h 636153"/>
              <a:gd name="connsiteX2929" fmla="*/ 110715 w 1688257"/>
              <a:gd name="connsiteY2929" fmla="*/ 182283 h 636153"/>
              <a:gd name="connsiteX2930" fmla="*/ 105822 w 1688257"/>
              <a:gd name="connsiteY2930" fmla="*/ 177389 h 636153"/>
              <a:gd name="connsiteX2931" fmla="*/ 100928 w 1688257"/>
              <a:gd name="connsiteY2931" fmla="*/ 182283 h 636153"/>
              <a:gd name="connsiteX2932" fmla="*/ 105822 w 1688257"/>
              <a:gd name="connsiteY2932" fmla="*/ 187176 h 636153"/>
              <a:gd name="connsiteX2933" fmla="*/ 69121 w 1688257"/>
              <a:gd name="connsiteY2933" fmla="*/ 373129 h 636153"/>
              <a:gd name="connsiteX2934" fmla="*/ 71567 w 1688257"/>
              <a:gd name="connsiteY2934" fmla="*/ 370682 h 636153"/>
              <a:gd name="connsiteX2935" fmla="*/ 69121 w 1688257"/>
              <a:gd name="connsiteY2935" fmla="*/ 368235 h 636153"/>
              <a:gd name="connsiteX2936" fmla="*/ 66674 w 1688257"/>
              <a:gd name="connsiteY2936" fmla="*/ 368235 h 636153"/>
              <a:gd name="connsiteX2937" fmla="*/ 69121 w 1688257"/>
              <a:gd name="connsiteY2937" fmla="*/ 373129 h 636153"/>
              <a:gd name="connsiteX2938" fmla="*/ 157204 w 1688257"/>
              <a:gd name="connsiteY2938" fmla="*/ 42818 h 636153"/>
              <a:gd name="connsiteX2939" fmla="*/ 164544 w 1688257"/>
              <a:gd name="connsiteY2939" fmla="*/ 35478 h 636153"/>
              <a:gd name="connsiteX2940" fmla="*/ 157204 w 1688257"/>
              <a:gd name="connsiteY2940" fmla="*/ 28138 h 636153"/>
              <a:gd name="connsiteX2941" fmla="*/ 149863 w 1688257"/>
              <a:gd name="connsiteY2941" fmla="*/ 35478 h 636153"/>
              <a:gd name="connsiteX2942" fmla="*/ 157204 w 1688257"/>
              <a:gd name="connsiteY2942" fmla="*/ 42818 h 636153"/>
              <a:gd name="connsiteX2943" fmla="*/ 181671 w 1688257"/>
              <a:gd name="connsiteY2943" fmla="*/ 42818 h 636153"/>
              <a:gd name="connsiteX2944" fmla="*/ 189011 w 1688257"/>
              <a:gd name="connsiteY2944" fmla="*/ 35478 h 636153"/>
              <a:gd name="connsiteX2945" fmla="*/ 181671 w 1688257"/>
              <a:gd name="connsiteY2945" fmla="*/ 28138 h 636153"/>
              <a:gd name="connsiteX2946" fmla="*/ 174331 w 1688257"/>
              <a:gd name="connsiteY2946" fmla="*/ 35478 h 636153"/>
              <a:gd name="connsiteX2947" fmla="*/ 181671 w 1688257"/>
              <a:gd name="connsiteY2947" fmla="*/ 42818 h 636153"/>
              <a:gd name="connsiteX2948" fmla="*/ 169437 w 1688257"/>
              <a:gd name="connsiteY2948" fmla="*/ 28138 h 636153"/>
              <a:gd name="connsiteX2949" fmla="*/ 174331 w 1688257"/>
              <a:gd name="connsiteY2949" fmla="*/ 23244 h 636153"/>
              <a:gd name="connsiteX2950" fmla="*/ 169437 w 1688257"/>
              <a:gd name="connsiteY2950" fmla="*/ 18351 h 636153"/>
              <a:gd name="connsiteX2951" fmla="*/ 164544 w 1688257"/>
              <a:gd name="connsiteY2951" fmla="*/ 23244 h 636153"/>
              <a:gd name="connsiteX2952" fmla="*/ 169437 w 1688257"/>
              <a:gd name="connsiteY2952" fmla="*/ 28138 h 636153"/>
              <a:gd name="connsiteX2953" fmla="*/ 218372 w 1688257"/>
              <a:gd name="connsiteY2953" fmla="*/ 25691 h 636153"/>
              <a:gd name="connsiteX2954" fmla="*/ 223266 w 1688257"/>
              <a:gd name="connsiteY2954" fmla="*/ 20797 h 636153"/>
              <a:gd name="connsiteX2955" fmla="*/ 223266 w 1688257"/>
              <a:gd name="connsiteY2955" fmla="*/ 18351 h 636153"/>
              <a:gd name="connsiteX2956" fmla="*/ 215926 w 1688257"/>
              <a:gd name="connsiteY2956" fmla="*/ 18351 h 636153"/>
              <a:gd name="connsiteX2957" fmla="*/ 215926 w 1688257"/>
              <a:gd name="connsiteY2957" fmla="*/ 20797 h 636153"/>
              <a:gd name="connsiteX2958" fmla="*/ 218372 w 1688257"/>
              <a:gd name="connsiteY2958" fmla="*/ 25691 h 636153"/>
              <a:gd name="connsiteX2959" fmla="*/ 206139 w 1688257"/>
              <a:gd name="connsiteY2959" fmla="*/ 40371 h 636153"/>
              <a:gd name="connsiteX2960" fmla="*/ 213479 w 1688257"/>
              <a:gd name="connsiteY2960" fmla="*/ 35478 h 636153"/>
              <a:gd name="connsiteX2961" fmla="*/ 206139 w 1688257"/>
              <a:gd name="connsiteY2961" fmla="*/ 28138 h 636153"/>
              <a:gd name="connsiteX2962" fmla="*/ 198798 w 1688257"/>
              <a:gd name="connsiteY2962" fmla="*/ 35478 h 636153"/>
              <a:gd name="connsiteX2963" fmla="*/ 206139 w 1688257"/>
              <a:gd name="connsiteY2963" fmla="*/ 40371 h 636153"/>
              <a:gd name="connsiteX2964" fmla="*/ 193905 w 1688257"/>
              <a:gd name="connsiteY2964" fmla="*/ 25691 h 636153"/>
              <a:gd name="connsiteX2965" fmla="*/ 198798 w 1688257"/>
              <a:gd name="connsiteY2965" fmla="*/ 20797 h 636153"/>
              <a:gd name="connsiteX2966" fmla="*/ 196352 w 1688257"/>
              <a:gd name="connsiteY2966" fmla="*/ 18351 h 636153"/>
              <a:gd name="connsiteX2967" fmla="*/ 191458 w 1688257"/>
              <a:gd name="connsiteY2967" fmla="*/ 18351 h 636153"/>
              <a:gd name="connsiteX2968" fmla="*/ 189011 w 1688257"/>
              <a:gd name="connsiteY2968" fmla="*/ 23244 h 636153"/>
              <a:gd name="connsiteX2969" fmla="*/ 193905 w 1688257"/>
              <a:gd name="connsiteY2969" fmla="*/ 25691 h 636153"/>
              <a:gd name="connsiteX2970" fmla="*/ 91141 w 1688257"/>
              <a:gd name="connsiteY2970" fmla="*/ 529721 h 636153"/>
              <a:gd name="connsiteX2971" fmla="*/ 83801 w 1688257"/>
              <a:gd name="connsiteY2971" fmla="*/ 522380 h 636153"/>
              <a:gd name="connsiteX2972" fmla="*/ 76461 w 1688257"/>
              <a:gd name="connsiteY2972" fmla="*/ 529721 h 636153"/>
              <a:gd name="connsiteX2973" fmla="*/ 83801 w 1688257"/>
              <a:gd name="connsiteY2973" fmla="*/ 537061 h 636153"/>
              <a:gd name="connsiteX2974" fmla="*/ 91141 w 1688257"/>
              <a:gd name="connsiteY2974" fmla="*/ 529721 h 636153"/>
              <a:gd name="connsiteX2975" fmla="*/ 88695 w 1688257"/>
              <a:gd name="connsiteY2975" fmla="*/ 505253 h 636153"/>
              <a:gd name="connsiteX2976" fmla="*/ 81354 w 1688257"/>
              <a:gd name="connsiteY2976" fmla="*/ 497913 h 636153"/>
              <a:gd name="connsiteX2977" fmla="*/ 74014 w 1688257"/>
              <a:gd name="connsiteY2977" fmla="*/ 505253 h 636153"/>
              <a:gd name="connsiteX2978" fmla="*/ 81354 w 1688257"/>
              <a:gd name="connsiteY2978" fmla="*/ 512593 h 636153"/>
              <a:gd name="connsiteX2979" fmla="*/ 88695 w 1688257"/>
              <a:gd name="connsiteY2979" fmla="*/ 505253 h 636153"/>
              <a:gd name="connsiteX2980" fmla="*/ 88695 w 1688257"/>
              <a:gd name="connsiteY2980" fmla="*/ 480786 h 636153"/>
              <a:gd name="connsiteX2981" fmla="*/ 81354 w 1688257"/>
              <a:gd name="connsiteY2981" fmla="*/ 473445 h 636153"/>
              <a:gd name="connsiteX2982" fmla="*/ 74014 w 1688257"/>
              <a:gd name="connsiteY2982" fmla="*/ 480786 h 636153"/>
              <a:gd name="connsiteX2983" fmla="*/ 81354 w 1688257"/>
              <a:gd name="connsiteY2983" fmla="*/ 488126 h 636153"/>
              <a:gd name="connsiteX2984" fmla="*/ 88695 w 1688257"/>
              <a:gd name="connsiteY2984" fmla="*/ 480786 h 636153"/>
              <a:gd name="connsiteX2985" fmla="*/ 69121 w 1688257"/>
              <a:gd name="connsiteY2985" fmla="*/ 573762 h 636153"/>
              <a:gd name="connsiteX2986" fmla="*/ 76461 w 1688257"/>
              <a:gd name="connsiteY2986" fmla="*/ 566422 h 636153"/>
              <a:gd name="connsiteX2987" fmla="*/ 69121 w 1688257"/>
              <a:gd name="connsiteY2987" fmla="*/ 559082 h 636153"/>
              <a:gd name="connsiteX2988" fmla="*/ 61780 w 1688257"/>
              <a:gd name="connsiteY2988" fmla="*/ 566422 h 636153"/>
              <a:gd name="connsiteX2989" fmla="*/ 69121 w 1688257"/>
              <a:gd name="connsiteY2989" fmla="*/ 573762 h 636153"/>
              <a:gd name="connsiteX2990" fmla="*/ 144970 w 1688257"/>
              <a:gd name="connsiteY2990" fmla="*/ 28138 h 636153"/>
              <a:gd name="connsiteX2991" fmla="*/ 149863 w 1688257"/>
              <a:gd name="connsiteY2991" fmla="*/ 23244 h 636153"/>
              <a:gd name="connsiteX2992" fmla="*/ 144970 w 1688257"/>
              <a:gd name="connsiteY2992" fmla="*/ 18351 h 636153"/>
              <a:gd name="connsiteX2993" fmla="*/ 140076 w 1688257"/>
              <a:gd name="connsiteY2993" fmla="*/ 23244 h 636153"/>
              <a:gd name="connsiteX2994" fmla="*/ 144970 w 1688257"/>
              <a:gd name="connsiteY2994" fmla="*/ 28138 h 636153"/>
              <a:gd name="connsiteX2995" fmla="*/ 76461 w 1688257"/>
              <a:gd name="connsiteY2995" fmla="*/ 541954 h 636153"/>
              <a:gd name="connsiteX2996" fmla="*/ 69121 w 1688257"/>
              <a:gd name="connsiteY2996" fmla="*/ 534614 h 636153"/>
              <a:gd name="connsiteX2997" fmla="*/ 61780 w 1688257"/>
              <a:gd name="connsiteY2997" fmla="*/ 541954 h 636153"/>
              <a:gd name="connsiteX2998" fmla="*/ 69121 w 1688257"/>
              <a:gd name="connsiteY2998" fmla="*/ 549295 h 636153"/>
              <a:gd name="connsiteX2999" fmla="*/ 76461 w 1688257"/>
              <a:gd name="connsiteY2999" fmla="*/ 541954 h 636153"/>
              <a:gd name="connsiteX3000" fmla="*/ 91141 w 1688257"/>
              <a:gd name="connsiteY3000" fmla="*/ 554188 h 636153"/>
              <a:gd name="connsiteX3001" fmla="*/ 83801 w 1688257"/>
              <a:gd name="connsiteY3001" fmla="*/ 546848 h 636153"/>
              <a:gd name="connsiteX3002" fmla="*/ 76461 w 1688257"/>
              <a:gd name="connsiteY3002" fmla="*/ 554188 h 636153"/>
              <a:gd name="connsiteX3003" fmla="*/ 83801 w 1688257"/>
              <a:gd name="connsiteY3003" fmla="*/ 561528 h 636153"/>
              <a:gd name="connsiteX3004" fmla="*/ 91141 w 1688257"/>
              <a:gd name="connsiteY3004" fmla="*/ 554188 h 636153"/>
              <a:gd name="connsiteX3005" fmla="*/ 639213 w 1688257"/>
              <a:gd name="connsiteY3005" fmla="*/ 52605 h 636153"/>
              <a:gd name="connsiteX3006" fmla="*/ 644107 w 1688257"/>
              <a:gd name="connsiteY3006" fmla="*/ 47712 h 636153"/>
              <a:gd name="connsiteX3007" fmla="*/ 639213 w 1688257"/>
              <a:gd name="connsiteY3007" fmla="*/ 42818 h 636153"/>
              <a:gd name="connsiteX3008" fmla="*/ 634320 w 1688257"/>
              <a:gd name="connsiteY3008" fmla="*/ 47712 h 636153"/>
              <a:gd name="connsiteX3009" fmla="*/ 639213 w 1688257"/>
              <a:gd name="connsiteY3009" fmla="*/ 52605 h 636153"/>
              <a:gd name="connsiteX3010" fmla="*/ 1334090 w 1688257"/>
              <a:gd name="connsiteY3010" fmla="*/ 74626 h 636153"/>
              <a:gd name="connsiteX3011" fmla="*/ 1338984 w 1688257"/>
              <a:gd name="connsiteY3011" fmla="*/ 72179 h 636153"/>
              <a:gd name="connsiteX3012" fmla="*/ 1338984 w 1688257"/>
              <a:gd name="connsiteY3012" fmla="*/ 69732 h 636153"/>
              <a:gd name="connsiteX3013" fmla="*/ 1334090 w 1688257"/>
              <a:gd name="connsiteY3013" fmla="*/ 69732 h 636153"/>
              <a:gd name="connsiteX3014" fmla="*/ 1334090 w 1688257"/>
              <a:gd name="connsiteY3014" fmla="*/ 72179 h 636153"/>
              <a:gd name="connsiteX3015" fmla="*/ 1334090 w 1688257"/>
              <a:gd name="connsiteY3015" fmla="*/ 74626 h 636153"/>
              <a:gd name="connsiteX3016" fmla="*/ 1309623 w 1688257"/>
              <a:gd name="connsiteY3016" fmla="*/ 77073 h 636153"/>
              <a:gd name="connsiteX3017" fmla="*/ 1314516 w 1688257"/>
              <a:gd name="connsiteY3017" fmla="*/ 74626 h 636153"/>
              <a:gd name="connsiteX3018" fmla="*/ 1312070 w 1688257"/>
              <a:gd name="connsiteY3018" fmla="*/ 69732 h 636153"/>
              <a:gd name="connsiteX3019" fmla="*/ 1309623 w 1688257"/>
              <a:gd name="connsiteY3019" fmla="*/ 69732 h 636153"/>
              <a:gd name="connsiteX3020" fmla="*/ 1307176 w 1688257"/>
              <a:gd name="connsiteY3020" fmla="*/ 72179 h 636153"/>
              <a:gd name="connsiteX3021" fmla="*/ 1309623 w 1688257"/>
              <a:gd name="connsiteY3021" fmla="*/ 77073 h 636153"/>
              <a:gd name="connsiteX3022" fmla="*/ 1321857 w 1688257"/>
              <a:gd name="connsiteY3022" fmla="*/ 91753 h 636153"/>
              <a:gd name="connsiteX3023" fmla="*/ 1329197 w 1688257"/>
              <a:gd name="connsiteY3023" fmla="*/ 84413 h 636153"/>
              <a:gd name="connsiteX3024" fmla="*/ 1321857 w 1688257"/>
              <a:gd name="connsiteY3024" fmla="*/ 77073 h 636153"/>
              <a:gd name="connsiteX3025" fmla="*/ 1314516 w 1688257"/>
              <a:gd name="connsiteY3025" fmla="*/ 84413 h 636153"/>
              <a:gd name="connsiteX3026" fmla="*/ 1321857 w 1688257"/>
              <a:gd name="connsiteY3026" fmla="*/ 91753 h 636153"/>
              <a:gd name="connsiteX3027" fmla="*/ 1370792 w 1688257"/>
              <a:gd name="connsiteY3027" fmla="*/ 91753 h 636153"/>
              <a:gd name="connsiteX3028" fmla="*/ 1378132 w 1688257"/>
              <a:gd name="connsiteY3028" fmla="*/ 84413 h 636153"/>
              <a:gd name="connsiteX3029" fmla="*/ 1370792 w 1688257"/>
              <a:gd name="connsiteY3029" fmla="*/ 77073 h 636153"/>
              <a:gd name="connsiteX3030" fmla="*/ 1363451 w 1688257"/>
              <a:gd name="connsiteY3030" fmla="*/ 84413 h 636153"/>
              <a:gd name="connsiteX3031" fmla="*/ 1370792 w 1688257"/>
              <a:gd name="connsiteY3031" fmla="*/ 91753 h 636153"/>
              <a:gd name="connsiteX3032" fmla="*/ 1346324 w 1688257"/>
              <a:gd name="connsiteY3032" fmla="*/ 91753 h 636153"/>
              <a:gd name="connsiteX3033" fmla="*/ 1353664 w 1688257"/>
              <a:gd name="connsiteY3033" fmla="*/ 84413 h 636153"/>
              <a:gd name="connsiteX3034" fmla="*/ 1346324 w 1688257"/>
              <a:gd name="connsiteY3034" fmla="*/ 77073 h 636153"/>
              <a:gd name="connsiteX3035" fmla="*/ 1338984 w 1688257"/>
              <a:gd name="connsiteY3035" fmla="*/ 84413 h 636153"/>
              <a:gd name="connsiteX3036" fmla="*/ 1346324 w 1688257"/>
              <a:gd name="connsiteY3036" fmla="*/ 91753 h 636153"/>
              <a:gd name="connsiteX3037" fmla="*/ 1358558 w 1688257"/>
              <a:gd name="connsiteY3037" fmla="*/ 74626 h 636153"/>
              <a:gd name="connsiteX3038" fmla="*/ 1361005 w 1688257"/>
              <a:gd name="connsiteY3038" fmla="*/ 72179 h 636153"/>
              <a:gd name="connsiteX3039" fmla="*/ 1361005 w 1688257"/>
              <a:gd name="connsiteY3039" fmla="*/ 69732 h 636153"/>
              <a:gd name="connsiteX3040" fmla="*/ 1356111 w 1688257"/>
              <a:gd name="connsiteY3040" fmla="*/ 69732 h 636153"/>
              <a:gd name="connsiteX3041" fmla="*/ 1356111 w 1688257"/>
              <a:gd name="connsiteY3041" fmla="*/ 72179 h 636153"/>
              <a:gd name="connsiteX3042" fmla="*/ 1358558 w 1688257"/>
              <a:gd name="connsiteY3042" fmla="*/ 74626 h 636153"/>
              <a:gd name="connsiteX3043" fmla="*/ 1272922 w 1688257"/>
              <a:gd name="connsiteY3043" fmla="*/ 91753 h 636153"/>
              <a:gd name="connsiteX3044" fmla="*/ 1280262 w 1688257"/>
              <a:gd name="connsiteY3044" fmla="*/ 84413 h 636153"/>
              <a:gd name="connsiteX3045" fmla="*/ 1272922 w 1688257"/>
              <a:gd name="connsiteY3045" fmla="*/ 77073 h 636153"/>
              <a:gd name="connsiteX3046" fmla="*/ 1265581 w 1688257"/>
              <a:gd name="connsiteY3046" fmla="*/ 84413 h 636153"/>
              <a:gd name="connsiteX3047" fmla="*/ 1272922 w 1688257"/>
              <a:gd name="connsiteY3047" fmla="*/ 91753 h 636153"/>
              <a:gd name="connsiteX3048" fmla="*/ 1209306 w 1688257"/>
              <a:gd name="connsiteY3048" fmla="*/ 77073 h 636153"/>
              <a:gd name="connsiteX3049" fmla="*/ 1214200 w 1688257"/>
              <a:gd name="connsiteY3049" fmla="*/ 72179 h 636153"/>
              <a:gd name="connsiteX3050" fmla="*/ 1209306 w 1688257"/>
              <a:gd name="connsiteY3050" fmla="*/ 67286 h 636153"/>
              <a:gd name="connsiteX3051" fmla="*/ 1204413 w 1688257"/>
              <a:gd name="connsiteY3051" fmla="*/ 72179 h 636153"/>
              <a:gd name="connsiteX3052" fmla="*/ 1209306 w 1688257"/>
              <a:gd name="connsiteY3052" fmla="*/ 77073 h 636153"/>
              <a:gd name="connsiteX3053" fmla="*/ 1233774 w 1688257"/>
              <a:gd name="connsiteY3053" fmla="*/ 77073 h 636153"/>
              <a:gd name="connsiteX3054" fmla="*/ 1238667 w 1688257"/>
              <a:gd name="connsiteY3054" fmla="*/ 72179 h 636153"/>
              <a:gd name="connsiteX3055" fmla="*/ 1233774 w 1688257"/>
              <a:gd name="connsiteY3055" fmla="*/ 67286 h 636153"/>
              <a:gd name="connsiteX3056" fmla="*/ 1228880 w 1688257"/>
              <a:gd name="connsiteY3056" fmla="*/ 72179 h 636153"/>
              <a:gd name="connsiteX3057" fmla="*/ 1233774 w 1688257"/>
              <a:gd name="connsiteY3057" fmla="*/ 77073 h 636153"/>
              <a:gd name="connsiteX3058" fmla="*/ 1285155 w 1688257"/>
              <a:gd name="connsiteY3058" fmla="*/ 77073 h 636153"/>
              <a:gd name="connsiteX3059" fmla="*/ 1290049 w 1688257"/>
              <a:gd name="connsiteY3059" fmla="*/ 72179 h 636153"/>
              <a:gd name="connsiteX3060" fmla="*/ 1285155 w 1688257"/>
              <a:gd name="connsiteY3060" fmla="*/ 67286 h 636153"/>
              <a:gd name="connsiteX3061" fmla="*/ 1280262 w 1688257"/>
              <a:gd name="connsiteY3061" fmla="*/ 72179 h 636153"/>
              <a:gd name="connsiteX3062" fmla="*/ 1285155 w 1688257"/>
              <a:gd name="connsiteY3062" fmla="*/ 77073 h 636153"/>
              <a:gd name="connsiteX3063" fmla="*/ 1260688 w 1688257"/>
              <a:gd name="connsiteY3063" fmla="*/ 77073 h 636153"/>
              <a:gd name="connsiteX3064" fmla="*/ 1265581 w 1688257"/>
              <a:gd name="connsiteY3064" fmla="*/ 72179 h 636153"/>
              <a:gd name="connsiteX3065" fmla="*/ 1260688 w 1688257"/>
              <a:gd name="connsiteY3065" fmla="*/ 67286 h 636153"/>
              <a:gd name="connsiteX3066" fmla="*/ 1255794 w 1688257"/>
              <a:gd name="connsiteY3066" fmla="*/ 72179 h 636153"/>
              <a:gd name="connsiteX3067" fmla="*/ 1260688 w 1688257"/>
              <a:gd name="connsiteY3067" fmla="*/ 77073 h 636153"/>
              <a:gd name="connsiteX3068" fmla="*/ 1297389 w 1688257"/>
              <a:gd name="connsiteY3068" fmla="*/ 91753 h 636153"/>
              <a:gd name="connsiteX3069" fmla="*/ 1304729 w 1688257"/>
              <a:gd name="connsiteY3069" fmla="*/ 84413 h 636153"/>
              <a:gd name="connsiteX3070" fmla="*/ 1297389 w 1688257"/>
              <a:gd name="connsiteY3070" fmla="*/ 77073 h 636153"/>
              <a:gd name="connsiteX3071" fmla="*/ 1290049 w 1688257"/>
              <a:gd name="connsiteY3071" fmla="*/ 84413 h 636153"/>
              <a:gd name="connsiteX3072" fmla="*/ 1297389 w 1688257"/>
              <a:gd name="connsiteY3072" fmla="*/ 91753 h 636153"/>
              <a:gd name="connsiteX3073" fmla="*/ 1383025 w 1688257"/>
              <a:gd name="connsiteY3073" fmla="*/ 74626 h 636153"/>
              <a:gd name="connsiteX3074" fmla="*/ 1385472 w 1688257"/>
              <a:gd name="connsiteY3074" fmla="*/ 72179 h 636153"/>
              <a:gd name="connsiteX3075" fmla="*/ 1385472 w 1688257"/>
              <a:gd name="connsiteY3075" fmla="*/ 72179 h 636153"/>
              <a:gd name="connsiteX3076" fmla="*/ 1380579 w 1688257"/>
              <a:gd name="connsiteY3076" fmla="*/ 72179 h 636153"/>
              <a:gd name="connsiteX3077" fmla="*/ 1380579 w 1688257"/>
              <a:gd name="connsiteY3077" fmla="*/ 72179 h 636153"/>
              <a:gd name="connsiteX3078" fmla="*/ 1383025 w 1688257"/>
              <a:gd name="connsiteY3078" fmla="*/ 74626 h 636153"/>
              <a:gd name="connsiteX3079" fmla="*/ 1544511 w 1688257"/>
              <a:gd name="connsiteY3079" fmla="*/ 89306 h 636153"/>
              <a:gd name="connsiteX3080" fmla="*/ 1549404 w 1688257"/>
              <a:gd name="connsiteY3080" fmla="*/ 84413 h 636153"/>
              <a:gd name="connsiteX3081" fmla="*/ 1544511 w 1688257"/>
              <a:gd name="connsiteY3081" fmla="*/ 79519 h 636153"/>
              <a:gd name="connsiteX3082" fmla="*/ 1539618 w 1688257"/>
              <a:gd name="connsiteY3082" fmla="*/ 84413 h 636153"/>
              <a:gd name="connsiteX3083" fmla="*/ 1544511 w 1688257"/>
              <a:gd name="connsiteY3083" fmla="*/ 89306 h 636153"/>
              <a:gd name="connsiteX3084" fmla="*/ 1184839 w 1688257"/>
              <a:gd name="connsiteY3084" fmla="*/ 77073 h 636153"/>
              <a:gd name="connsiteX3085" fmla="*/ 1189732 w 1688257"/>
              <a:gd name="connsiteY3085" fmla="*/ 72179 h 636153"/>
              <a:gd name="connsiteX3086" fmla="*/ 1184839 w 1688257"/>
              <a:gd name="connsiteY3086" fmla="*/ 67286 h 636153"/>
              <a:gd name="connsiteX3087" fmla="*/ 1179945 w 1688257"/>
              <a:gd name="connsiteY3087" fmla="*/ 72179 h 636153"/>
              <a:gd name="connsiteX3088" fmla="*/ 1184839 w 1688257"/>
              <a:gd name="connsiteY3088" fmla="*/ 77073 h 636153"/>
              <a:gd name="connsiteX3089" fmla="*/ 1556745 w 1688257"/>
              <a:gd name="connsiteY3089" fmla="*/ 103987 h 636153"/>
              <a:gd name="connsiteX3090" fmla="*/ 1564085 w 1688257"/>
              <a:gd name="connsiteY3090" fmla="*/ 96646 h 636153"/>
              <a:gd name="connsiteX3091" fmla="*/ 1556745 w 1688257"/>
              <a:gd name="connsiteY3091" fmla="*/ 89306 h 636153"/>
              <a:gd name="connsiteX3092" fmla="*/ 1549404 w 1688257"/>
              <a:gd name="connsiteY3092" fmla="*/ 96646 h 636153"/>
              <a:gd name="connsiteX3093" fmla="*/ 1556745 w 1688257"/>
              <a:gd name="connsiteY3093" fmla="*/ 103987 h 636153"/>
              <a:gd name="connsiteX3094" fmla="*/ 1532277 w 1688257"/>
              <a:gd name="connsiteY3094" fmla="*/ 103987 h 636153"/>
              <a:gd name="connsiteX3095" fmla="*/ 1539618 w 1688257"/>
              <a:gd name="connsiteY3095" fmla="*/ 96646 h 636153"/>
              <a:gd name="connsiteX3096" fmla="*/ 1532277 w 1688257"/>
              <a:gd name="connsiteY3096" fmla="*/ 89306 h 636153"/>
              <a:gd name="connsiteX3097" fmla="*/ 1524937 w 1688257"/>
              <a:gd name="connsiteY3097" fmla="*/ 96646 h 636153"/>
              <a:gd name="connsiteX3098" fmla="*/ 1532277 w 1688257"/>
              <a:gd name="connsiteY3098" fmla="*/ 103987 h 636153"/>
              <a:gd name="connsiteX3099" fmla="*/ 144970 w 1688257"/>
              <a:gd name="connsiteY3099" fmla="*/ 615357 h 636153"/>
              <a:gd name="connsiteX3100" fmla="*/ 144970 w 1688257"/>
              <a:gd name="connsiteY3100" fmla="*/ 615357 h 636153"/>
              <a:gd name="connsiteX3101" fmla="*/ 144970 w 1688257"/>
              <a:gd name="connsiteY3101" fmla="*/ 617803 h 636153"/>
              <a:gd name="connsiteX3102" fmla="*/ 144970 w 1688257"/>
              <a:gd name="connsiteY3102" fmla="*/ 615357 h 636153"/>
              <a:gd name="connsiteX3103" fmla="*/ 144970 w 1688257"/>
              <a:gd name="connsiteY3103" fmla="*/ 615357 h 636153"/>
              <a:gd name="connsiteX3104" fmla="*/ 1520044 w 1688257"/>
              <a:gd name="connsiteY3104" fmla="*/ 89306 h 636153"/>
              <a:gd name="connsiteX3105" fmla="*/ 1524937 w 1688257"/>
              <a:gd name="connsiteY3105" fmla="*/ 84413 h 636153"/>
              <a:gd name="connsiteX3106" fmla="*/ 1520044 w 1688257"/>
              <a:gd name="connsiteY3106" fmla="*/ 79519 h 636153"/>
              <a:gd name="connsiteX3107" fmla="*/ 1515150 w 1688257"/>
              <a:gd name="connsiteY3107" fmla="*/ 84413 h 636153"/>
              <a:gd name="connsiteX3108" fmla="*/ 1520044 w 1688257"/>
              <a:gd name="connsiteY3108" fmla="*/ 89306 h 636153"/>
              <a:gd name="connsiteX3109" fmla="*/ 1568979 w 1688257"/>
              <a:gd name="connsiteY3109" fmla="*/ 89306 h 636153"/>
              <a:gd name="connsiteX3110" fmla="*/ 1573872 w 1688257"/>
              <a:gd name="connsiteY3110" fmla="*/ 84413 h 636153"/>
              <a:gd name="connsiteX3111" fmla="*/ 1568979 w 1688257"/>
              <a:gd name="connsiteY3111" fmla="*/ 79519 h 636153"/>
              <a:gd name="connsiteX3112" fmla="*/ 1564085 w 1688257"/>
              <a:gd name="connsiteY3112" fmla="*/ 84413 h 636153"/>
              <a:gd name="connsiteX3113" fmla="*/ 1568979 w 1688257"/>
              <a:gd name="connsiteY3113" fmla="*/ 89306 h 636153"/>
              <a:gd name="connsiteX3114" fmla="*/ 1446641 w 1688257"/>
              <a:gd name="connsiteY3114" fmla="*/ 89306 h 636153"/>
              <a:gd name="connsiteX3115" fmla="*/ 1451534 w 1688257"/>
              <a:gd name="connsiteY3115" fmla="*/ 84413 h 636153"/>
              <a:gd name="connsiteX3116" fmla="*/ 1446641 w 1688257"/>
              <a:gd name="connsiteY3116" fmla="*/ 79519 h 636153"/>
              <a:gd name="connsiteX3117" fmla="*/ 1441748 w 1688257"/>
              <a:gd name="connsiteY3117" fmla="*/ 84413 h 636153"/>
              <a:gd name="connsiteX3118" fmla="*/ 1446641 w 1688257"/>
              <a:gd name="connsiteY3118" fmla="*/ 89306 h 636153"/>
              <a:gd name="connsiteX3119" fmla="*/ 1419727 w 1688257"/>
              <a:gd name="connsiteY3119" fmla="*/ 89306 h 636153"/>
              <a:gd name="connsiteX3120" fmla="*/ 1424620 w 1688257"/>
              <a:gd name="connsiteY3120" fmla="*/ 84413 h 636153"/>
              <a:gd name="connsiteX3121" fmla="*/ 1419727 w 1688257"/>
              <a:gd name="connsiteY3121" fmla="*/ 79519 h 636153"/>
              <a:gd name="connsiteX3122" fmla="*/ 1414833 w 1688257"/>
              <a:gd name="connsiteY3122" fmla="*/ 84413 h 636153"/>
              <a:gd name="connsiteX3123" fmla="*/ 1419727 w 1688257"/>
              <a:gd name="connsiteY3123" fmla="*/ 89306 h 636153"/>
              <a:gd name="connsiteX3124" fmla="*/ 1395259 w 1688257"/>
              <a:gd name="connsiteY3124" fmla="*/ 89306 h 636153"/>
              <a:gd name="connsiteX3125" fmla="*/ 1400153 w 1688257"/>
              <a:gd name="connsiteY3125" fmla="*/ 84413 h 636153"/>
              <a:gd name="connsiteX3126" fmla="*/ 1395259 w 1688257"/>
              <a:gd name="connsiteY3126" fmla="*/ 79519 h 636153"/>
              <a:gd name="connsiteX3127" fmla="*/ 1387919 w 1688257"/>
              <a:gd name="connsiteY3127" fmla="*/ 84413 h 636153"/>
              <a:gd name="connsiteX3128" fmla="*/ 1395259 w 1688257"/>
              <a:gd name="connsiteY3128" fmla="*/ 89306 h 636153"/>
              <a:gd name="connsiteX3129" fmla="*/ 1495576 w 1688257"/>
              <a:gd name="connsiteY3129" fmla="*/ 89306 h 636153"/>
              <a:gd name="connsiteX3130" fmla="*/ 1500469 w 1688257"/>
              <a:gd name="connsiteY3130" fmla="*/ 84413 h 636153"/>
              <a:gd name="connsiteX3131" fmla="*/ 1495576 w 1688257"/>
              <a:gd name="connsiteY3131" fmla="*/ 79519 h 636153"/>
              <a:gd name="connsiteX3132" fmla="*/ 1490683 w 1688257"/>
              <a:gd name="connsiteY3132" fmla="*/ 84413 h 636153"/>
              <a:gd name="connsiteX3133" fmla="*/ 1495576 w 1688257"/>
              <a:gd name="connsiteY3133" fmla="*/ 89306 h 636153"/>
              <a:gd name="connsiteX3134" fmla="*/ 1637487 w 1688257"/>
              <a:gd name="connsiteY3134" fmla="*/ 282599 h 636153"/>
              <a:gd name="connsiteX3135" fmla="*/ 1644828 w 1688257"/>
              <a:gd name="connsiteY3135" fmla="*/ 289939 h 636153"/>
              <a:gd name="connsiteX3136" fmla="*/ 1652168 w 1688257"/>
              <a:gd name="connsiteY3136" fmla="*/ 282599 h 636153"/>
              <a:gd name="connsiteX3137" fmla="*/ 1644828 w 1688257"/>
              <a:gd name="connsiteY3137" fmla="*/ 275259 h 636153"/>
              <a:gd name="connsiteX3138" fmla="*/ 1637487 w 1688257"/>
              <a:gd name="connsiteY3138" fmla="*/ 282599 h 636153"/>
              <a:gd name="connsiteX3139" fmla="*/ 1471109 w 1688257"/>
              <a:gd name="connsiteY3139" fmla="*/ 89306 h 636153"/>
              <a:gd name="connsiteX3140" fmla="*/ 1476002 w 1688257"/>
              <a:gd name="connsiteY3140" fmla="*/ 84413 h 636153"/>
              <a:gd name="connsiteX3141" fmla="*/ 1471109 w 1688257"/>
              <a:gd name="connsiteY3141" fmla="*/ 79519 h 636153"/>
              <a:gd name="connsiteX3142" fmla="*/ 1466215 w 1688257"/>
              <a:gd name="connsiteY3142" fmla="*/ 84413 h 636153"/>
              <a:gd name="connsiteX3143" fmla="*/ 1471109 w 1688257"/>
              <a:gd name="connsiteY3143" fmla="*/ 89306 h 636153"/>
              <a:gd name="connsiteX3144" fmla="*/ 1644828 w 1688257"/>
              <a:gd name="connsiteY3144" fmla="*/ 263025 h 636153"/>
              <a:gd name="connsiteX3145" fmla="*/ 1649721 w 1688257"/>
              <a:gd name="connsiteY3145" fmla="*/ 258132 h 636153"/>
              <a:gd name="connsiteX3146" fmla="*/ 1644828 w 1688257"/>
              <a:gd name="connsiteY3146" fmla="*/ 253238 h 636153"/>
              <a:gd name="connsiteX3147" fmla="*/ 1639934 w 1688257"/>
              <a:gd name="connsiteY3147" fmla="*/ 258132 h 636153"/>
              <a:gd name="connsiteX3148" fmla="*/ 1644828 w 1688257"/>
              <a:gd name="connsiteY3148" fmla="*/ 263025 h 636153"/>
              <a:gd name="connsiteX3149" fmla="*/ 901016 w 1688257"/>
              <a:gd name="connsiteY3149" fmla="*/ 64839 h 636153"/>
              <a:gd name="connsiteX3150" fmla="*/ 905909 w 1688257"/>
              <a:gd name="connsiteY3150" fmla="*/ 59945 h 636153"/>
              <a:gd name="connsiteX3151" fmla="*/ 901016 w 1688257"/>
              <a:gd name="connsiteY3151" fmla="*/ 55052 h 636153"/>
              <a:gd name="connsiteX3152" fmla="*/ 896122 w 1688257"/>
              <a:gd name="connsiteY3152" fmla="*/ 59945 h 636153"/>
              <a:gd name="connsiteX3153" fmla="*/ 901016 w 1688257"/>
              <a:gd name="connsiteY3153" fmla="*/ 64839 h 636153"/>
              <a:gd name="connsiteX3154" fmla="*/ 849634 w 1688257"/>
              <a:gd name="connsiteY3154" fmla="*/ 64839 h 636153"/>
              <a:gd name="connsiteX3155" fmla="*/ 854527 w 1688257"/>
              <a:gd name="connsiteY3155" fmla="*/ 59945 h 636153"/>
              <a:gd name="connsiteX3156" fmla="*/ 849634 w 1688257"/>
              <a:gd name="connsiteY3156" fmla="*/ 55052 h 636153"/>
              <a:gd name="connsiteX3157" fmla="*/ 844740 w 1688257"/>
              <a:gd name="connsiteY3157" fmla="*/ 59945 h 636153"/>
              <a:gd name="connsiteX3158" fmla="*/ 849634 w 1688257"/>
              <a:gd name="connsiteY3158" fmla="*/ 64839 h 636153"/>
              <a:gd name="connsiteX3159" fmla="*/ 825166 w 1688257"/>
              <a:gd name="connsiteY3159" fmla="*/ 64839 h 636153"/>
              <a:gd name="connsiteX3160" fmla="*/ 830060 w 1688257"/>
              <a:gd name="connsiteY3160" fmla="*/ 57499 h 636153"/>
              <a:gd name="connsiteX3161" fmla="*/ 822720 w 1688257"/>
              <a:gd name="connsiteY3161" fmla="*/ 52605 h 636153"/>
              <a:gd name="connsiteX3162" fmla="*/ 817826 w 1688257"/>
              <a:gd name="connsiteY3162" fmla="*/ 59945 h 636153"/>
              <a:gd name="connsiteX3163" fmla="*/ 825166 w 1688257"/>
              <a:gd name="connsiteY3163" fmla="*/ 64839 h 636153"/>
              <a:gd name="connsiteX3164" fmla="*/ 925483 w 1688257"/>
              <a:gd name="connsiteY3164" fmla="*/ 64839 h 636153"/>
              <a:gd name="connsiteX3165" fmla="*/ 930377 w 1688257"/>
              <a:gd name="connsiteY3165" fmla="*/ 59945 h 636153"/>
              <a:gd name="connsiteX3166" fmla="*/ 925483 w 1688257"/>
              <a:gd name="connsiteY3166" fmla="*/ 55052 h 636153"/>
              <a:gd name="connsiteX3167" fmla="*/ 920590 w 1688257"/>
              <a:gd name="connsiteY3167" fmla="*/ 59945 h 636153"/>
              <a:gd name="connsiteX3168" fmla="*/ 925483 w 1688257"/>
              <a:gd name="connsiteY3168" fmla="*/ 64839 h 636153"/>
              <a:gd name="connsiteX3169" fmla="*/ 876548 w 1688257"/>
              <a:gd name="connsiteY3169" fmla="*/ 64839 h 636153"/>
              <a:gd name="connsiteX3170" fmla="*/ 881442 w 1688257"/>
              <a:gd name="connsiteY3170" fmla="*/ 59945 h 636153"/>
              <a:gd name="connsiteX3171" fmla="*/ 876548 w 1688257"/>
              <a:gd name="connsiteY3171" fmla="*/ 55052 h 636153"/>
              <a:gd name="connsiteX3172" fmla="*/ 871655 w 1688257"/>
              <a:gd name="connsiteY3172" fmla="*/ 59945 h 636153"/>
              <a:gd name="connsiteX3173" fmla="*/ 876548 w 1688257"/>
              <a:gd name="connsiteY3173" fmla="*/ 64839 h 636153"/>
              <a:gd name="connsiteX3174" fmla="*/ 812933 w 1688257"/>
              <a:gd name="connsiteY3174" fmla="*/ 50158 h 636153"/>
              <a:gd name="connsiteX3175" fmla="*/ 815379 w 1688257"/>
              <a:gd name="connsiteY3175" fmla="*/ 47712 h 636153"/>
              <a:gd name="connsiteX3176" fmla="*/ 815379 w 1688257"/>
              <a:gd name="connsiteY3176" fmla="*/ 47712 h 636153"/>
              <a:gd name="connsiteX3177" fmla="*/ 810486 w 1688257"/>
              <a:gd name="connsiteY3177" fmla="*/ 47712 h 636153"/>
              <a:gd name="connsiteX3178" fmla="*/ 810486 w 1688257"/>
              <a:gd name="connsiteY3178" fmla="*/ 47712 h 636153"/>
              <a:gd name="connsiteX3179" fmla="*/ 812933 w 1688257"/>
              <a:gd name="connsiteY3179" fmla="*/ 50158 h 636153"/>
              <a:gd name="connsiteX3180" fmla="*/ 949951 w 1688257"/>
              <a:gd name="connsiteY3180" fmla="*/ 64839 h 636153"/>
              <a:gd name="connsiteX3181" fmla="*/ 954844 w 1688257"/>
              <a:gd name="connsiteY3181" fmla="*/ 59945 h 636153"/>
              <a:gd name="connsiteX3182" fmla="*/ 949951 w 1688257"/>
              <a:gd name="connsiteY3182" fmla="*/ 55052 h 636153"/>
              <a:gd name="connsiteX3183" fmla="*/ 945057 w 1688257"/>
              <a:gd name="connsiteY3183" fmla="*/ 59945 h 636153"/>
              <a:gd name="connsiteX3184" fmla="*/ 949951 w 1688257"/>
              <a:gd name="connsiteY3184" fmla="*/ 64839 h 636153"/>
              <a:gd name="connsiteX3185" fmla="*/ 727296 w 1688257"/>
              <a:gd name="connsiteY3185" fmla="*/ 67286 h 636153"/>
              <a:gd name="connsiteX3186" fmla="*/ 734637 w 1688257"/>
              <a:gd name="connsiteY3186" fmla="*/ 59945 h 636153"/>
              <a:gd name="connsiteX3187" fmla="*/ 727296 w 1688257"/>
              <a:gd name="connsiteY3187" fmla="*/ 52605 h 636153"/>
              <a:gd name="connsiteX3188" fmla="*/ 719956 w 1688257"/>
              <a:gd name="connsiteY3188" fmla="*/ 59945 h 636153"/>
              <a:gd name="connsiteX3189" fmla="*/ 727296 w 1688257"/>
              <a:gd name="connsiteY3189" fmla="*/ 67286 h 636153"/>
              <a:gd name="connsiteX3190" fmla="*/ 751764 w 1688257"/>
              <a:gd name="connsiteY3190" fmla="*/ 67286 h 636153"/>
              <a:gd name="connsiteX3191" fmla="*/ 759104 w 1688257"/>
              <a:gd name="connsiteY3191" fmla="*/ 59945 h 636153"/>
              <a:gd name="connsiteX3192" fmla="*/ 751764 w 1688257"/>
              <a:gd name="connsiteY3192" fmla="*/ 52605 h 636153"/>
              <a:gd name="connsiteX3193" fmla="*/ 744424 w 1688257"/>
              <a:gd name="connsiteY3193" fmla="*/ 59945 h 636153"/>
              <a:gd name="connsiteX3194" fmla="*/ 751764 w 1688257"/>
              <a:gd name="connsiteY3194" fmla="*/ 67286 h 636153"/>
              <a:gd name="connsiteX3195" fmla="*/ 739530 w 1688257"/>
              <a:gd name="connsiteY3195" fmla="*/ 50158 h 636153"/>
              <a:gd name="connsiteX3196" fmla="*/ 744424 w 1688257"/>
              <a:gd name="connsiteY3196" fmla="*/ 45265 h 636153"/>
              <a:gd name="connsiteX3197" fmla="*/ 739530 w 1688257"/>
              <a:gd name="connsiteY3197" fmla="*/ 40371 h 636153"/>
              <a:gd name="connsiteX3198" fmla="*/ 734637 w 1688257"/>
              <a:gd name="connsiteY3198" fmla="*/ 45265 h 636153"/>
              <a:gd name="connsiteX3199" fmla="*/ 739530 w 1688257"/>
              <a:gd name="connsiteY3199" fmla="*/ 50158 h 636153"/>
              <a:gd name="connsiteX3200" fmla="*/ 800699 w 1688257"/>
              <a:gd name="connsiteY3200" fmla="*/ 64839 h 636153"/>
              <a:gd name="connsiteX3201" fmla="*/ 808039 w 1688257"/>
              <a:gd name="connsiteY3201" fmla="*/ 57499 h 636153"/>
              <a:gd name="connsiteX3202" fmla="*/ 800699 w 1688257"/>
              <a:gd name="connsiteY3202" fmla="*/ 50158 h 636153"/>
              <a:gd name="connsiteX3203" fmla="*/ 793359 w 1688257"/>
              <a:gd name="connsiteY3203" fmla="*/ 57499 h 636153"/>
              <a:gd name="connsiteX3204" fmla="*/ 800699 w 1688257"/>
              <a:gd name="connsiteY3204" fmla="*/ 64839 h 636153"/>
              <a:gd name="connsiteX3205" fmla="*/ 1160371 w 1688257"/>
              <a:gd name="connsiteY3205" fmla="*/ 77073 h 636153"/>
              <a:gd name="connsiteX3206" fmla="*/ 1165265 w 1688257"/>
              <a:gd name="connsiteY3206" fmla="*/ 72179 h 636153"/>
              <a:gd name="connsiteX3207" fmla="*/ 1160371 w 1688257"/>
              <a:gd name="connsiteY3207" fmla="*/ 67286 h 636153"/>
              <a:gd name="connsiteX3208" fmla="*/ 1155478 w 1688257"/>
              <a:gd name="connsiteY3208" fmla="*/ 72179 h 636153"/>
              <a:gd name="connsiteX3209" fmla="*/ 1160371 w 1688257"/>
              <a:gd name="connsiteY3209" fmla="*/ 77073 h 636153"/>
              <a:gd name="connsiteX3210" fmla="*/ 776231 w 1688257"/>
              <a:gd name="connsiteY3210" fmla="*/ 67286 h 636153"/>
              <a:gd name="connsiteX3211" fmla="*/ 783572 w 1688257"/>
              <a:gd name="connsiteY3211" fmla="*/ 59945 h 636153"/>
              <a:gd name="connsiteX3212" fmla="*/ 776231 w 1688257"/>
              <a:gd name="connsiteY3212" fmla="*/ 52605 h 636153"/>
              <a:gd name="connsiteX3213" fmla="*/ 768891 w 1688257"/>
              <a:gd name="connsiteY3213" fmla="*/ 59945 h 636153"/>
              <a:gd name="connsiteX3214" fmla="*/ 776231 w 1688257"/>
              <a:gd name="connsiteY3214" fmla="*/ 67286 h 636153"/>
              <a:gd name="connsiteX3215" fmla="*/ 763998 w 1688257"/>
              <a:gd name="connsiteY3215" fmla="*/ 50158 h 636153"/>
              <a:gd name="connsiteX3216" fmla="*/ 768891 w 1688257"/>
              <a:gd name="connsiteY3216" fmla="*/ 47712 h 636153"/>
              <a:gd name="connsiteX3217" fmla="*/ 766444 w 1688257"/>
              <a:gd name="connsiteY3217" fmla="*/ 45265 h 636153"/>
              <a:gd name="connsiteX3218" fmla="*/ 761551 w 1688257"/>
              <a:gd name="connsiteY3218" fmla="*/ 45265 h 636153"/>
              <a:gd name="connsiteX3219" fmla="*/ 759104 w 1688257"/>
              <a:gd name="connsiteY3219" fmla="*/ 47712 h 636153"/>
              <a:gd name="connsiteX3220" fmla="*/ 763998 w 1688257"/>
              <a:gd name="connsiteY3220" fmla="*/ 50158 h 636153"/>
              <a:gd name="connsiteX3221" fmla="*/ 788465 w 1688257"/>
              <a:gd name="connsiteY3221" fmla="*/ 50158 h 636153"/>
              <a:gd name="connsiteX3222" fmla="*/ 790912 w 1688257"/>
              <a:gd name="connsiteY3222" fmla="*/ 47712 h 636153"/>
              <a:gd name="connsiteX3223" fmla="*/ 790912 w 1688257"/>
              <a:gd name="connsiteY3223" fmla="*/ 45265 h 636153"/>
              <a:gd name="connsiteX3224" fmla="*/ 786018 w 1688257"/>
              <a:gd name="connsiteY3224" fmla="*/ 45265 h 636153"/>
              <a:gd name="connsiteX3225" fmla="*/ 786018 w 1688257"/>
              <a:gd name="connsiteY3225" fmla="*/ 47712 h 636153"/>
              <a:gd name="connsiteX3226" fmla="*/ 788465 w 1688257"/>
              <a:gd name="connsiteY3226" fmla="*/ 50158 h 636153"/>
              <a:gd name="connsiteX3227" fmla="*/ 1086969 w 1688257"/>
              <a:gd name="connsiteY3227" fmla="*/ 79519 h 636153"/>
              <a:gd name="connsiteX3228" fmla="*/ 1094309 w 1688257"/>
              <a:gd name="connsiteY3228" fmla="*/ 72179 h 636153"/>
              <a:gd name="connsiteX3229" fmla="*/ 1086969 w 1688257"/>
              <a:gd name="connsiteY3229" fmla="*/ 64839 h 636153"/>
              <a:gd name="connsiteX3230" fmla="*/ 1079629 w 1688257"/>
              <a:gd name="connsiteY3230" fmla="*/ 72179 h 636153"/>
              <a:gd name="connsiteX3231" fmla="*/ 1086969 w 1688257"/>
              <a:gd name="connsiteY3231" fmla="*/ 79519 h 636153"/>
              <a:gd name="connsiteX3232" fmla="*/ 1062501 w 1688257"/>
              <a:gd name="connsiteY3232" fmla="*/ 79519 h 636153"/>
              <a:gd name="connsiteX3233" fmla="*/ 1069841 w 1688257"/>
              <a:gd name="connsiteY3233" fmla="*/ 72179 h 636153"/>
              <a:gd name="connsiteX3234" fmla="*/ 1062501 w 1688257"/>
              <a:gd name="connsiteY3234" fmla="*/ 64839 h 636153"/>
              <a:gd name="connsiteX3235" fmla="*/ 1055161 w 1688257"/>
              <a:gd name="connsiteY3235" fmla="*/ 72179 h 636153"/>
              <a:gd name="connsiteX3236" fmla="*/ 1062501 w 1688257"/>
              <a:gd name="connsiteY3236" fmla="*/ 79519 h 636153"/>
              <a:gd name="connsiteX3237" fmla="*/ 1074735 w 1688257"/>
              <a:gd name="connsiteY3237" fmla="*/ 62392 h 636153"/>
              <a:gd name="connsiteX3238" fmla="*/ 1077182 w 1688257"/>
              <a:gd name="connsiteY3238" fmla="*/ 59945 h 636153"/>
              <a:gd name="connsiteX3239" fmla="*/ 1077182 w 1688257"/>
              <a:gd name="connsiteY3239" fmla="*/ 57499 h 636153"/>
              <a:gd name="connsiteX3240" fmla="*/ 1072288 w 1688257"/>
              <a:gd name="connsiteY3240" fmla="*/ 57499 h 636153"/>
              <a:gd name="connsiteX3241" fmla="*/ 1072288 w 1688257"/>
              <a:gd name="connsiteY3241" fmla="*/ 59945 h 636153"/>
              <a:gd name="connsiteX3242" fmla="*/ 1074735 w 1688257"/>
              <a:gd name="connsiteY3242" fmla="*/ 62392 h 636153"/>
              <a:gd name="connsiteX3243" fmla="*/ 1099203 w 1688257"/>
              <a:gd name="connsiteY3243" fmla="*/ 62392 h 636153"/>
              <a:gd name="connsiteX3244" fmla="*/ 1101649 w 1688257"/>
              <a:gd name="connsiteY3244" fmla="*/ 59945 h 636153"/>
              <a:gd name="connsiteX3245" fmla="*/ 1101649 w 1688257"/>
              <a:gd name="connsiteY3245" fmla="*/ 59945 h 636153"/>
              <a:gd name="connsiteX3246" fmla="*/ 1094309 w 1688257"/>
              <a:gd name="connsiteY3246" fmla="*/ 59945 h 636153"/>
              <a:gd name="connsiteX3247" fmla="*/ 1094309 w 1688257"/>
              <a:gd name="connsiteY3247" fmla="*/ 59945 h 636153"/>
              <a:gd name="connsiteX3248" fmla="*/ 1099203 w 1688257"/>
              <a:gd name="connsiteY3248" fmla="*/ 62392 h 636153"/>
              <a:gd name="connsiteX3249" fmla="*/ 1135904 w 1688257"/>
              <a:gd name="connsiteY3249" fmla="*/ 77073 h 636153"/>
              <a:gd name="connsiteX3250" fmla="*/ 1140797 w 1688257"/>
              <a:gd name="connsiteY3250" fmla="*/ 72179 h 636153"/>
              <a:gd name="connsiteX3251" fmla="*/ 1135904 w 1688257"/>
              <a:gd name="connsiteY3251" fmla="*/ 67286 h 636153"/>
              <a:gd name="connsiteX3252" fmla="*/ 1131010 w 1688257"/>
              <a:gd name="connsiteY3252" fmla="*/ 72179 h 636153"/>
              <a:gd name="connsiteX3253" fmla="*/ 1135904 w 1688257"/>
              <a:gd name="connsiteY3253" fmla="*/ 77073 h 636153"/>
              <a:gd name="connsiteX3254" fmla="*/ 1111436 w 1688257"/>
              <a:gd name="connsiteY3254" fmla="*/ 77073 h 636153"/>
              <a:gd name="connsiteX3255" fmla="*/ 1116330 w 1688257"/>
              <a:gd name="connsiteY3255" fmla="*/ 72179 h 636153"/>
              <a:gd name="connsiteX3256" fmla="*/ 1111436 w 1688257"/>
              <a:gd name="connsiteY3256" fmla="*/ 67286 h 636153"/>
              <a:gd name="connsiteX3257" fmla="*/ 1106543 w 1688257"/>
              <a:gd name="connsiteY3257" fmla="*/ 72179 h 636153"/>
              <a:gd name="connsiteX3258" fmla="*/ 1111436 w 1688257"/>
              <a:gd name="connsiteY3258" fmla="*/ 77073 h 636153"/>
              <a:gd name="connsiteX3259" fmla="*/ 974418 w 1688257"/>
              <a:gd name="connsiteY3259" fmla="*/ 64839 h 636153"/>
              <a:gd name="connsiteX3260" fmla="*/ 979312 w 1688257"/>
              <a:gd name="connsiteY3260" fmla="*/ 59945 h 636153"/>
              <a:gd name="connsiteX3261" fmla="*/ 974418 w 1688257"/>
              <a:gd name="connsiteY3261" fmla="*/ 55052 h 636153"/>
              <a:gd name="connsiteX3262" fmla="*/ 969525 w 1688257"/>
              <a:gd name="connsiteY3262" fmla="*/ 59945 h 636153"/>
              <a:gd name="connsiteX3263" fmla="*/ 974418 w 1688257"/>
              <a:gd name="connsiteY3263" fmla="*/ 64839 h 636153"/>
              <a:gd name="connsiteX3264" fmla="*/ 986652 w 1688257"/>
              <a:gd name="connsiteY3264" fmla="*/ 79519 h 636153"/>
              <a:gd name="connsiteX3265" fmla="*/ 993992 w 1688257"/>
              <a:gd name="connsiteY3265" fmla="*/ 72179 h 636153"/>
              <a:gd name="connsiteX3266" fmla="*/ 986652 w 1688257"/>
              <a:gd name="connsiteY3266" fmla="*/ 64839 h 636153"/>
              <a:gd name="connsiteX3267" fmla="*/ 979312 w 1688257"/>
              <a:gd name="connsiteY3267" fmla="*/ 72179 h 636153"/>
              <a:gd name="connsiteX3268" fmla="*/ 986652 w 1688257"/>
              <a:gd name="connsiteY3268" fmla="*/ 79519 h 636153"/>
              <a:gd name="connsiteX3269" fmla="*/ 998886 w 1688257"/>
              <a:gd name="connsiteY3269" fmla="*/ 64839 h 636153"/>
              <a:gd name="connsiteX3270" fmla="*/ 1003779 w 1688257"/>
              <a:gd name="connsiteY3270" fmla="*/ 59945 h 636153"/>
              <a:gd name="connsiteX3271" fmla="*/ 998886 w 1688257"/>
              <a:gd name="connsiteY3271" fmla="*/ 55052 h 636153"/>
              <a:gd name="connsiteX3272" fmla="*/ 993992 w 1688257"/>
              <a:gd name="connsiteY3272" fmla="*/ 59945 h 636153"/>
              <a:gd name="connsiteX3273" fmla="*/ 998886 w 1688257"/>
              <a:gd name="connsiteY3273" fmla="*/ 64839 h 636153"/>
              <a:gd name="connsiteX3274" fmla="*/ 1011119 w 1688257"/>
              <a:gd name="connsiteY3274" fmla="*/ 79519 h 636153"/>
              <a:gd name="connsiteX3275" fmla="*/ 1018460 w 1688257"/>
              <a:gd name="connsiteY3275" fmla="*/ 72179 h 636153"/>
              <a:gd name="connsiteX3276" fmla="*/ 1011119 w 1688257"/>
              <a:gd name="connsiteY3276" fmla="*/ 64839 h 636153"/>
              <a:gd name="connsiteX3277" fmla="*/ 1003779 w 1688257"/>
              <a:gd name="connsiteY3277" fmla="*/ 72179 h 636153"/>
              <a:gd name="connsiteX3278" fmla="*/ 1011119 w 1688257"/>
              <a:gd name="connsiteY3278" fmla="*/ 79519 h 636153"/>
              <a:gd name="connsiteX3279" fmla="*/ 1035587 w 1688257"/>
              <a:gd name="connsiteY3279" fmla="*/ 79519 h 636153"/>
              <a:gd name="connsiteX3280" fmla="*/ 1042927 w 1688257"/>
              <a:gd name="connsiteY3280" fmla="*/ 72179 h 636153"/>
              <a:gd name="connsiteX3281" fmla="*/ 1035587 w 1688257"/>
              <a:gd name="connsiteY3281" fmla="*/ 64839 h 636153"/>
              <a:gd name="connsiteX3282" fmla="*/ 1028247 w 1688257"/>
              <a:gd name="connsiteY3282" fmla="*/ 72179 h 636153"/>
              <a:gd name="connsiteX3283" fmla="*/ 1035587 w 1688257"/>
              <a:gd name="connsiteY3283" fmla="*/ 79519 h 636153"/>
              <a:gd name="connsiteX3284" fmla="*/ 1047821 w 1688257"/>
              <a:gd name="connsiteY3284" fmla="*/ 62392 h 636153"/>
              <a:gd name="connsiteX3285" fmla="*/ 1052714 w 1688257"/>
              <a:gd name="connsiteY3285" fmla="*/ 59945 h 636153"/>
              <a:gd name="connsiteX3286" fmla="*/ 1050268 w 1688257"/>
              <a:gd name="connsiteY3286" fmla="*/ 57499 h 636153"/>
              <a:gd name="connsiteX3287" fmla="*/ 1045374 w 1688257"/>
              <a:gd name="connsiteY3287" fmla="*/ 57499 h 636153"/>
              <a:gd name="connsiteX3288" fmla="*/ 1042927 w 1688257"/>
              <a:gd name="connsiteY3288" fmla="*/ 59945 h 636153"/>
              <a:gd name="connsiteX3289" fmla="*/ 1047821 w 1688257"/>
              <a:gd name="connsiteY3289" fmla="*/ 62392 h 636153"/>
              <a:gd name="connsiteX3290" fmla="*/ 1023353 w 1688257"/>
              <a:gd name="connsiteY3290" fmla="*/ 64839 h 636153"/>
              <a:gd name="connsiteX3291" fmla="*/ 1028247 w 1688257"/>
              <a:gd name="connsiteY3291" fmla="*/ 59945 h 636153"/>
              <a:gd name="connsiteX3292" fmla="*/ 1023353 w 1688257"/>
              <a:gd name="connsiteY3292" fmla="*/ 55052 h 636153"/>
              <a:gd name="connsiteX3293" fmla="*/ 1020906 w 1688257"/>
              <a:gd name="connsiteY3293" fmla="*/ 59945 h 636153"/>
              <a:gd name="connsiteX3294" fmla="*/ 1023353 w 1688257"/>
              <a:gd name="connsiteY3294" fmla="*/ 64839 h 636153"/>
              <a:gd name="connsiteX3295" fmla="*/ 56887 w 1688257"/>
              <a:gd name="connsiteY3295" fmla="*/ 627590 h 636153"/>
              <a:gd name="connsiteX3296" fmla="*/ 56887 w 1688257"/>
              <a:gd name="connsiteY3296" fmla="*/ 627590 h 636153"/>
              <a:gd name="connsiteX3297" fmla="*/ 56887 w 1688257"/>
              <a:gd name="connsiteY3297" fmla="*/ 632484 h 636153"/>
              <a:gd name="connsiteX3298" fmla="*/ 56887 w 1688257"/>
              <a:gd name="connsiteY3298" fmla="*/ 627590 h 636153"/>
              <a:gd name="connsiteX3299" fmla="*/ 56887 w 1688257"/>
              <a:gd name="connsiteY3299" fmla="*/ 627590 h 636153"/>
              <a:gd name="connsiteX3300" fmla="*/ 56887 w 1688257"/>
              <a:gd name="connsiteY3300" fmla="*/ 485679 h 636153"/>
              <a:gd name="connsiteX3301" fmla="*/ 61780 w 1688257"/>
              <a:gd name="connsiteY3301" fmla="*/ 480786 h 636153"/>
              <a:gd name="connsiteX3302" fmla="*/ 56887 w 1688257"/>
              <a:gd name="connsiteY3302" fmla="*/ 475892 h 636153"/>
              <a:gd name="connsiteX3303" fmla="*/ 51993 w 1688257"/>
              <a:gd name="connsiteY3303" fmla="*/ 480786 h 636153"/>
              <a:gd name="connsiteX3304" fmla="*/ 56887 w 1688257"/>
              <a:gd name="connsiteY3304" fmla="*/ 485679 h 636153"/>
              <a:gd name="connsiteX3305" fmla="*/ 56887 w 1688257"/>
              <a:gd name="connsiteY3305" fmla="*/ 510147 h 636153"/>
              <a:gd name="connsiteX3306" fmla="*/ 61780 w 1688257"/>
              <a:gd name="connsiteY3306" fmla="*/ 505253 h 636153"/>
              <a:gd name="connsiteX3307" fmla="*/ 56887 w 1688257"/>
              <a:gd name="connsiteY3307" fmla="*/ 500360 h 636153"/>
              <a:gd name="connsiteX3308" fmla="*/ 51993 w 1688257"/>
              <a:gd name="connsiteY3308" fmla="*/ 505253 h 636153"/>
              <a:gd name="connsiteX3309" fmla="*/ 56887 w 1688257"/>
              <a:gd name="connsiteY3309" fmla="*/ 510147 h 636153"/>
              <a:gd name="connsiteX3310" fmla="*/ 56887 w 1688257"/>
              <a:gd name="connsiteY3310" fmla="*/ 434297 h 636153"/>
              <a:gd name="connsiteX3311" fmla="*/ 59334 w 1688257"/>
              <a:gd name="connsiteY3311" fmla="*/ 431851 h 636153"/>
              <a:gd name="connsiteX3312" fmla="*/ 56887 w 1688257"/>
              <a:gd name="connsiteY3312" fmla="*/ 429404 h 636153"/>
              <a:gd name="connsiteX3313" fmla="*/ 54440 w 1688257"/>
              <a:gd name="connsiteY3313" fmla="*/ 431851 h 636153"/>
              <a:gd name="connsiteX3314" fmla="*/ 56887 w 1688257"/>
              <a:gd name="connsiteY3314" fmla="*/ 434297 h 636153"/>
              <a:gd name="connsiteX3315" fmla="*/ 56887 w 1688257"/>
              <a:gd name="connsiteY3315" fmla="*/ 458765 h 636153"/>
              <a:gd name="connsiteX3316" fmla="*/ 61780 w 1688257"/>
              <a:gd name="connsiteY3316" fmla="*/ 453871 h 636153"/>
              <a:gd name="connsiteX3317" fmla="*/ 56887 w 1688257"/>
              <a:gd name="connsiteY3317" fmla="*/ 451425 h 636153"/>
              <a:gd name="connsiteX3318" fmla="*/ 51993 w 1688257"/>
              <a:gd name="connsiteY3318" fmla="*/ 456318 h 636153"/>
              <a:gd name="connsiteX3319" fmla="*/ 56887 w 1688257"/>
              <a:gd name="connsiteY3319" fmla="*/ 458765 h 636153"/>
              <a:gd name="connsiteX3320" fmla="*/ 56887 w 1688257"/>
              <a:gd name="connsiteY3320" fmla="*/ 537061 h 636153"/>
              <a:gd name="connsiteX3321" fmla="*/ 61780 w 1688257"/>
              <a:gd name="connsiteY3321" fmla="*/ 532167 h 636153"/>
              <a:gd name="connsiteX3322" fmla="*/ 56887 w 1688257"/>
              <a:gd name="connsiteY3322" fmla="*/ 527274 h 636153"/>
              <a:gd name="connsiteX3323" fmla="*/ 51993 w 1688257"/>
              <a:gd name="connsiteY3323" fmla="*/ 532167 h 636153"/>
              <a:gd name="connsiteX3324" fmla="*/ 56887 w 1688257"/>
              <a:gd name="connsiteY3324" fmla="*/ 537061 h 636153"/>
              <a:gd name="connsiteX3325" fmla="*/ 44653 w 1688257"/>
              <a:gd name="connsiteY3325" fmla="*/ 495466 h 636153"/>
              <a:gd name="connsiteX3326" fmla="*/ 47100 w 1688257"/>
              <a:gd name="connsiteY3326" fmla="*/ 493019 h 636153"/>
              <a:gd name="connsiteX3327" fmla="*/ 44653 w 1688257"/>
              <a:gd name="connsiteY3327" fmla="*/ 490573 h 636153"/>
              <a:gd name="connsiteX3328" fmla="*/ 42206 w 1688257"/>
              <a:gd name="connsiteY3328" fmla="*/ 493019 h 636153"/>
              <a:gd name="connsiteX3329" fmla="*/ 44653 w 1688257"/>
              <a:gd name="connsiteY3329" fmla="*/ 495466 h 636153"/>
              <a:gd name="connsiteX3330" fmla="*/ 56887 w 1688257"/>
              <a:gd name="connsiteY3330" fmla="*/ 561528 h 636153"/>
              <a:gd name="connsiteX3331" fmla="*/ 61780 w 1688257"/>
              <a:gd name="connsiteY3331" fmla="*/ 556635 h 636153"/>
              <a:gd name="connsiteX3332" fmla="*/ 56887 w 1688257"/>
              <a:gd name="connsiteY3332" fmla="*/ 551741 h 636153"/>
              <a:gd name="connsiteX3333" fmla="*/ 51993 w 1688257"/>
              <a:gd name="connsiteY3333" fmla="*/ 556635 h 636153"/>
              <a:gd name="connsiteX3334" fmla="*/ 56887 w 1688257"/>
              <a:gd name="connsiteY3334" fmla="*/ 561528 h 636153"/>
              <a:gd name="connsiteX3335" fmla="*/ 44653 w 1688257"/>
              <a:gd name="connsiteY3335" fmla="*/ 571315 h 636153"/>
              <a:gd name="connsiteX3336" fmla="*/ 49547 w 1688257"/>
              <a:gd name="connsiteY3336" fmla="*/ 566422 h 636153"/>
              <a:gd name="connsiteX3337" fmla="*/ 44653 w 1688257"/>
              <a:gd name="connsiteY3337" fmla="*/ 561528 h 636153"/>
              <a:gd name="connsiteX3338" fmla="*/ 39760 w 1688257"/>
              <a:gd name="connsiteY3338" fmla="*/ 566422 h 636153"/>
              <a:gd name="connsiteX3339" fmla="*/ 44653 w 1688257"/>
              <a:gd name="connsiteY3339" fmla="*/ 571315 h 636153"/>
              <a:gd name="connsiteX3340" fmla="*/ 44653 w 1688257"/>
              <a:gd name="connsiteY3340" fmla="*/ 522380 h 636153"/>
              <a:gd name="connsiteX3341" fmla="*/ 47100 w 1688257"/>
              <a:gd name="connsiteY3341" fmla="*/ 519934 h 636153"/>
              <a:gd name="connsiteX3342" fmla="*/ 44653 w 1688257"/>
              <a:gd name="connsiteY3342" fmla="*/ 517487 h 636153"/>
              <a:gd name="connsiteX3343" fmla="*/ 42206 w 1688257"/>
              <a:gd name="connsiteY3343" fmla="*/ 517487 h 636153"/>
              <a:gd name="connsiteX3344" fmla="*/ 44653 w 1688257"/>
              <a:gd name="connsiteY3344" fmla="*/ 522380 h 636153"/>
              <a:gd name="connsiteX3345" fmla="*/ 56887 w 1688257"/>
              <a:gd name="connsiteY3345" fmla="*/ 409830 h 636153"/>
              <a:gd name="connsiteX3346" fmla="*/ 56887 w 1688257"/>
              <a:gd name="connsiteY3346" fmla="*/ 409830 h 636153"/>
              <a:gd name="connsiteX3347" fmla="*/ 56887 w 1688257"/>
              <a:gd name="connsiteY3347" fmla="*/ 404936 h 636153"/>
              <a:gd name="connsiteX3348" fmla="*/ 56887 w 1688257"/>
              <a:gd name="connsiteY3348" fmla="*/ 409830 h 636153"/>
              <a:gd name="connsiteX3349" fmla="*/ 56887 w 1688257"/>
              <a:gd name="connsiteY3349" fmla="*/ 409830 h 636153"/>
              <a:gd name="connsiteX3350" fmla="*/ 44653 w 1688257"/>
              <a:gd name="connsiteY3350" fmla="*/ 444084 h 636153"/>
              <a:gd name="connsiteX3351" fmla="*/ 44653 w 1688257"/>
              <a:gd name="connsiteY3351" fmla="*/ 444084 h 636153"/>
              <a:gd name="connsiteX3352" fmla="*/ 44653 w 1688257"/>
              <a:gd name="connsiteY3352" fmla="*/ 444084 h 636153"/>
              <a:gd name="connsiteX3353" fmla="*/ 44653 w 1688257"/>
              <a:gd name="connsiteY3353" fmla="*/ 444084 h 636153"/>
              <a:gd name="connsiteX3354" fmla="*/ 44653 w 1688257"/>
              <a:gd name="connsiteY3354" fmla="*/ 444084 h 636153"/>
              <a:gd name="connsiteX3355" fmla="*/ 44653 w 1688257"/>
              <a:gd name="connsiteY3355" fmla="*/ 470999 h 636153"/>
              <a:gd name="connsiteX3356" fmla="*/ 44653 w 1688257"/>
              <a:gd name="connsiteY3356" fmla="*/ 470999 h 636153"/>
              <a:gd name="connsiteX3357" fmla="*/ 44653 w 1688257"/>
              <a:gd name="connsiteY3357" fmla="*/ 466105 h 636153"/>
              <a:gd name="connsiteX3358" fmla="*/ 44653 w 1688257"/>
              <a:gd name="connsiteY3358" fmla="*/ 470999 h 636153"/>
              <a:gd name="connsiteX3359" fmla="*/ 44653 w 1688257"/>
              <a:gd name="connsiteY3359" fmla="*/ 470999 h 636153"/>
              <a:gd name="connsiteX3360" fmla="*/ 44653 w 1688257"/>
              <a:gd name="connsiteY3360" fmla="*/ 546848 h 636153"/>
              <a:gd name="connsiteX3361" fmla="*/ 49547 w 1688257"/>
              <a:gd name="connsiteY3361" fmla="*/ 541954 h 636153"/>
              <a:gd name="connsiteX3362" fmla="*/ 44653 w 1688257"/>
              <a:gd name="connsiteY3362" fmla="*/ 537061 h 636153"/>
              <a:gd name="connsiteX3363" fmla="*/ 39760 w 1688257"/>
              <a:gd name="connsiteY3363" fmla="*/ 541954 h 636153"/>
              <a:gd name="connsiteX3364" fmla="*/ 44653 w 1688257"/>
              <a:gd name="connsiteY3364" fmla="*/ 546848 h 636153"/>
              <a:gd name="connsiteX3365" fmla="*/ 1657061 w 1688257"/>
              <a:gd name="connsiteY3365" fmla="*/ 299726 h 636153"/>
              <a:gd name="connsiteX3366" fmla="*/ 1661955 w 1688257"/>
              <a:gd name="connsiteY3366" fmla="*/ 294833 h 636153"/>
              <a:gd name="connsiteX3367" fmla="*/ 1657061 w 1688257"/>
              <a:gd name="connsiteY3367" fmla="*/ 289939 h 636153"/>
              <a:gd name="connsiteX3368" fmla="*/ 1652168 w 1688257"/>
              <a:gd name="connsiteY3368" fmla="*/ 294833 h 636153"/>
              <a:gd name="connsiteX3369" fmla="*/ 1657061 w 1688257"/>
              <a:gd name="connsiteY3369" fmla="*/ 299726 h 636153"/>
              <a:gd name="connsiteX3370" fmla="*/ 1632594 w 1688257"/>
              <a:gd name="connsiteY3370" fmla="*/ 223877 h 636153"/>
              <a:gd name="connsiteX3371" fmla="*/ 1637487 w 1688257"/>
              <a:gd name="connsiteY3371" fmla="*/ 221431 h 636153"/>
              <a:gd name="connsiteX3372" fmla="*/ 1635041 w 1688257"/>
              <a:gd name="connsiteY3372" fmla="*/ 218984 h 636153"/>
              <a:gd name="connsiteX3373" fmla="*/ 1632594 w 1688257"/>
              <a:gd name="connsiteY3373" fmla="*/ 218984 h 636153"/>
              <a:gd name="connsiteX3374" fmla="*/ 1627701 w 1688257"/>
              <a:gd name="connsiteY3374" fmla="*/ 223877 h 636153"/>
              <a:gd name="connsiteX3375" fmla="*/ 1632594 w 1688257"/>
              <a:gd name="connsiteY3375" fmla="*/ 223877 h 636153"/>
              <a:gd name="connsiteX3376" fmla="*/ 1617914 w 1688257"/>
              <a:gd name="connsiteY3376" fmla="*/ 187176 h 636153"/>
              <a:gd name="connsiteX3377" fmla="*/ 1620360 w 1688257"/>
              <a:gd name="connsiteY3377" fmla="*/ 184729 h 636153"/>
              <a:gd name="connsiteX3378" fmla="*/ 1617914 w 1688257"/>
              <a:gd name="connsiteY3378" fmla="*/ 179836 h 636153"/>
              <a:gd name="connsiteX3379" fmla="*/ 1617914 w 1688257"/>
              <a:gd name="connsiteY3379" fmla="*/ 179836 h 636153"/>
              <a:gd name="connsiteX3380" fmla="*/ 1613020 w 1688257"/>
              <a:gd name="connsiteY3380" fmla="*/ 182283 h 636153"/>
              <a:gd name="connsiteX3381" fmla="*/ 1617914 w 1688257"/>
              <a:gd name="connsiteY3381" fmla="*/ 187176 h 636153"/>
              <a:gd name="connsiteX3382" fmla="*/ 1669295 w 1688257"/>
              <a:gd name="connsiteY3382" fmla="*/ 309513 h 636153"/>
              <a:gd name="connsiteX3383" fmla="*/ 1666849 w 1688257"/>
              <a:gd name="connsiteY3383" fmla="*/ 304620 h 636153"/>
              <a:gd name="connsiteX3384" fmla="*/ 1666849 w 1688257"/>
              <a:gd name="connsiteY3384" fmla="*/ 307067 h 636153"/>
              <a:gd name="connsiteX3385" fmla="*/ 1669295 w 1688257"/>
              <a:gd name="connsiteY3385" fmla="*/ 309513 h 636153"/>
              <a:gd name="connsiteX3386" fmla="*/ 1632594 w 1688257"/>
              <a:gd name="connsiteY3386" fmla="*/ 250791 h 636153"/>
              <a:gd name="connsiteX3387" fmla="*/ 1639934 w 1688257"/>
              <a:gd name="connsiteY3387" fmla="*/ 243451 h 636153"/>
              <a:gd name="connsiteX3388" fmla="*/ 1632594 w 1688257"/>
              <a:gd name="connsiteY3388" fmla="*/ 236111 h 636153"/>
              <a:gd name="connsiteX3389" fmla="*/ 1627701 w 1688257"/>
              <a:gd name="connsiteY3389" fmla="*/ 243451 h 636153"/>
              <a:gd name="connsiteX3390" fmla="*/ 1632594 w 1688257"/>
              <a:gd name="connsiteY3390" fmla="*/ 250791 h 636153"/>
              <a:gd name="connsiteX3391" fmla="*/ 56887 w 1688257"/>
              <a:gd name="connsiteY3391" fmla="*/ 382916 h 636153"/>
              <a:gd name="connsiteX3392" fmla="*/ 56887 w 1688257"/>
              <a:gd name="connsiteY3392" fmla="*/ 382916 h 636153"/>
              <a:gd name="connsiteX3393" fmla="*/ 56887 w 1688257"/>
              <a:gd name="connsiteY3393" fmla="*/ 380469 h 636153"/>
              <a:gd name="connsiteX3394" fmla="*/ 56887 w 1688257"/>
              <a:gd name="connsiteY3394" fmla="*/ 382916 h 636153"/>
              <a:gd name="connsiteX3395" fmla="*/ 56887 w 1688257"/>
              <a:gd name="connsiteY3395" fmla="*/ 382916 h 636153"/>
              <a:gd name="connsiteX3396" fmla="*/ 69121 w 1688257"/>
              <a:gd name="connsiteY3396" fmla="*/ 424511 h 636153"/>
              <a:gd name="connsiteX3397" fmla="*/ 74014 w 1688257"/>
              <a:gd name="connsiteY3397" fmla="*/ 419617 h 636153"/>
              <a:gd name="connsiteX3398" fmla="*/ 69121 w 1688257"/>
              <a:gd name="connsiteY3398" fmla="*/ 414723 h 636153"/>
              <a:gd name="connsiteX3399" fmla="*/ 64227 w 1688257"/>
              <a:gd name="connsiteY3399" fmla="*/ 419617 h 636153"/>
              <a:gd name="connsiteX3400" fmla="*/ 69121 w 1688257"/>
              <a:gd name="connsiteY3400" fmla="*/ 424511 h 636153"/>
              <a:gd name="connsiteX3401" fmla="*/ 56887 w 1688257"/>
              <a:gd name="connsiteY3401" fmla="*/ 356002 h 636153"/>
              <a:gd name="connsiteX3402" fmla="*/ 56887 w 1688257"/>
              <a:gd name="connsiteY3402" fmla="*/ 356002 h 636153"/>
              <a:gd name="connsiteX3403" fmla="*/ 56887 w 1688257"/>
              <a:gd name="connsiteY3403" fmla="*/ 356002 h 636153"/>
              <a:gd name="connsiteX3404" fmla="*/ 56887 w 1688257"/>
              <a:gd name="connsiteY3404" fmla="*/ 356002 h 636153"/>
              <a:gd name="connsiteX3405" fmla="*/ 56887 w 1688257"/>
              <a:gd name="connsiteY3405" fmla="*/ 356002 h 636153"/>
              <a:gd name="connsiteX3406" fmla="*/ 69121 w 1688257"/>
              <a:gd name="connsiteY3406" fmla="*/ 524827 h 636153"/>
              <a:gd name="connsiteX3407" fmla="*/ 76461 w 1688257"/>
              <a:gd name="connsiteY3407" fmla="*/ 517487 h 636153"/>
              <a:gd name="connsiteX3408" fmla="*/ 69121 w 1688257"/>
              <a:gd name="connsiteY3408" fmla="*/ 510147 h 636153"/>
              <a:gd name="connsiteX3409" fmla="*/ 61780 w 1688257"/>
              <a:gd name="connsiteY3409" fmla="*/ 517487 h 636153"/>
              <a:gd name="connsiteX3410" fmla="*/ 69121 w 1688257"/>
              <a:gd name="connsiteY3410" fmla="*/ 524827 h 636153"/>
              <a:gd name="connsiteX3411" fmla="*/ 69121 w 1688257"/>
              <a:gd name="connsiteY3411" fmla="*/ 500360 h 636153"/>
              <a:gd name="connsiteX3412" fmla="*/ 76461 w 1688257"/>
              <a:gd name="connsiteY3412" fmla="*/ 493019 h 636153"/>
              <a:gd name="connsiteX3413" fmla="*/ 69121 w 1688257"/>
              <a:gd name="connsiteY3413" fmla="*/ 485679 h 636153"/>
              <a:gd name="connsiteX3414" fmla="*/ 61780 w 1688257"/>
              <a:gd name="connsiteY3414" fmla="*/ 493019 h 636153"/>
              <a:gd name="connsiteX3415" fmla="*/ 69121 w 1688257"/>
              <a:gd name="connsiteY3415" fmla="*/ 500360 h 636153"/>
              <a:gd name="connsiteX3416" fmla="*/ 69121 w 1688257"/>
              <a:gd name="connsiteY3416" fmla="*/ 448978 h 636153"/>
              <a:gd name="connsiteX3417" fmla="*/ 74014 w 1688257"/>
              <a:gd name="connsiteY3417" fmla="*/ 444084 h 636153"/>
              <a:gd name="connsiteX3418" fmla="*/ 69121 w 1688257"/>
              <a:gd name="connsiteY3418" fmla="*/ 439191 h 636153"/>
              <a:gd name="connsiteX3419" fmla="*/ 64227 w 1688257"/>
              <a:gd name="connsiteY3419" fmla="*/ 444084 h 636153"/>
              <a:gd name="connsiteX3420" fmla="*/ 69121 w 1688257"/>
              <a:gd name="connsiteY3420" fmla="*/ 448978 h 636153"/>
              <a:gd name="connsiteX3421" fmla="*/ 69121 w 1688257"/>
              <a:gd name="connsiteY3421" fmla="*/ 473445 h 636153"/>
              <a:gd name="connsiteX3422" fmla="*/ 74014 w 1688257"/>
              <a:gd name="connsiteY3422" fmla="*/ 468552 h 636153"/>
              <a:gd name="connsiteX3423" fmla="*/ 69121 w 1688257"/>
              <a:gd name="connsiteY3423" fmla="*/ 463658 h 636153"/>
              <a:gd name="connsiteX3424" fmla="*/ 64227 w 1688257"/>
              <a:gd name="connsiteY3424" fmla="*/ 468552 h 636153"/>
              <a:gd name="connsiteX3425" fmla="*/ 69121 w 1688257"/>
              <a:gd name="connsiteY3425" fmla="*/ 473445 h 636153"/>
              <a:gd name="connsiteX3426" fmla="*/ 81354 w 1688257"/>
              <a:gd name="connsiteY3426" fmla="*/ 627590 h 636153"/>
              <a:gd name="connsiteX3427" fmla="*/ 81354 w 1688257"/>
              <a:gd name="connsiteY3427" fmla="*/ 627590 h 636153"/>
              <a:gd name="connsiteX3428" fmla="*/ 81354 w 1688257"/>
              <a:gd name="connsiteY3428" fmla="*/ 630037 h 636153"/>
              <a:gd name="connsiteX3429" fmla="*/ 81354 w 1688257"/>
              <a:gd name="connsiteY3429" fmla="*/ 627590 h 636153"/>
              <a:gd name="connsiteX3430" fmla="*/ 81354 w 1688257"/>
              <a:gd name="connsiteY3430" fmla="*/ 627590 h 636153"/>
              <a:gd name="connsiteX3431" fmla="*/ 105822 w 1688257"/>
              <a:gd name="connsiteY3431" fmla="*/ 600676 h 636153"/>
              <a:gd name="connsiteX3432" fmla="*/ 100928 w 1688257"/>
              <a:gd name="connsiteY3432" fmla="*/ 605570 h 636153"/>
              <a:gd name="connsiteX3433" fmla="*/ 105822 w 1688257"/>
              <a:gd name="connsiteY3433" fmla="*/ 610463 h 636153"/>
              <a:gd name="connsiteX3434" fmla="*/ 110715 w 1688257"/>
              <a:gd name="connsiteY3434" fmla="*/ 605570 h 636153"/>
              <a:gd name="connsiteX3435" fmla="*/ 105822 w 1688257"/>
              <a:gd name="connsiteY3435" fmla="*/ 600676 h 636153"/>
              <a:gd name="connsiteX3436" fmla="*/ 105822 w 1688257"/>
              <a:gd name="connsiteY3436" fmla="*/ 573762 h 636153"/>
              <a:gd name="connsiteX3437" fmla="*/ 98482 w 1688257"/>
              <a:gd name="connsiteY3437" fmla="*/ 581102 h 636153"/>
              <a:gd name="connsiteX3438" fmla="*/ 105822 w 1688257"/>
              <a:gd name="connsiteY3438" fmla="*/ 588442 h 636153"/>
              <a:gd name="connsiteX3439" fmla="*/ 113162 w 1688257"/>
              <a:gd name="connsiteY3439" fmla="*/ 581102 h 636153"/>
              <a:gd name="connsiteX3440" fmla="*/ 105822 w 1688257"/>
              <a:gd name="connsiteY3440" fmla="*/ 573762 h 636153"/>
              <a:gd name="connsiteX3441" fmla="*/ 93588 w 1688257"/>
              <a:gd name="connsiteY3441" fmla="*/ 585996 h 636153"/>
              <a:gd name="connsiteX3442" fmla="*/ 86248 w 1688257"/>
              <a:gd name="connsiteY3442" fmla="*/ 593336 h 636153"/>
              <a:gd name="connsiteX3443" fmla="*/ 93588 w 1688257"/>
              <a:gd name="connsiteY3443" fmla="*/ 598229 h 636153"/>
              <a:gd name="connsiteX3444" fmla="*/ 98482 w 1688257"/>
              <a:gd name="connsiteY3444" fmla="*/ 593336 h 636153"/>
              <a:gd name="connsiteX3445" fmla="*/ 93588 w 1688257"/>
              <a:gd name="connsiteY3445" fmla="*/ 585996 h 636153"/>
              <a:gd name="connsiteX3446" fmla="*/ 81354 w 1688257"/>
              <a:gd name="connsiteY3446" fmla="*/ 600676 h 636153"/>
              <a:gd name="connsiteX3447" fmla="*/ 76461 w 1688257"/>
              <a:gd name="connsiteY3447" fmla="*/ 605570 h 636153"/>
              <a:gd name="connsiteX3448" fmla="*/ 81354 w 1688257"/>
              <a:gd name="connsiteY3448" fmla="*/ 610463 h 636153"/>
              <a:gd name="connsiteX3449" fmla="*/ 86248 w 1688257"/>
              <a:gd name="connsiteY3449" fmla="*/ 605570 h 636153"/>
              <a:gd name="connsiteX3450" fmla="*/ 81354 w 1688257"/>
              <a:gd name="connsiteY3450" fmla="*/ 600676 h 636153"/>
              <a:gd name="connsiteX3451" fmla="*/ 81354 w 1688257"/>
              <a:gd name="connsiteY3451" fmla="*/ 573762 h 636153"/>
              <a:gd name="connsiteX3452" fmla="*/ 74014 w 1688257"/>
              <a:gd name="connsiteY3452" fmla="*/ 581102 h 636153"/>
              <a:gd name="connsiteX3453" fmla="*/ 81354 w 1688257"/>
              <a:gd name="connsiteY3453" fmla="*/ 588442 h 636153"/>
              <a:gd name="connsiteX3454" fmla="*/ 88695 w 1688257"/>
              <a:gd name="connsiteY3454" fmla="*/ 581102 h 636153"/>
              <a:gd name="connsiteX3455" fmla="*/ 81354 w 1688257"/>
              <a:gd name="connsiteY3455" fmla="*/ 573762 h 636153"/>
              <a:gd name="connsiteX3456" fmla="*/ 93588 w 1688257"/>
              <a:gd name="connsiteY3456" fmla="*/ 615357 h 636153"/>
              <a:gd name="connsiteX3457" fmla="*/ 91141 w 1688257"/>
              <a:gd name="connsiteY3457" fmla="*/ 617803 h 636153"/>
              <a:gd name="connsiteX3458" fmla="*/ 93588 w 1688257"/>
              <a:gd name="connsiteY3458" fmla="*/ 620250 h 636153"/>
              <a:gd name="connsiteX3459" fmla="*/ 96035 w 1688257"/>
              <a:gd name="connsiteY3459" fmla="*/ 617803 h 636153"/>
              <a:gd name="connsiteX3460" fmla="*/ 93588 w 1688257"/>
              <a:gd name="connsiteY3460" fmla="*/ 615357 h 636153"/>
              <a:gd name="connsiteX3461" fmla="*/ 132736 w 1688257"/>
              <a:gd name="connsiteY3461" fmla="*/ 573762 h 636153"/>
              <a:gd name="connsiteX3462" fmla="*/ 125396 w 1688257"/>
              <a:gd name="connsiteY3462" fmla="*/ 581102 h 636153"/>
              <a:gd name="connsiteX3463" fmla="*/ 132736 w 1688257"/>
              <a:gd name="connsiteY3463" fmla="*/ 588442 h 636153"/>
              <a:gd name="connsiteX3464" fmla="*/ 140076 w 1688257"/>
              <a:gd name="connsiteY3464" fmla="*/ 581102 h 636153"/>
              <a:gd name="connsiteX3465" fmla="*/ 132736 w 1688257"/>
              <a:gd name="connsiteY3465" fmla="*/ 573762 h 636153"/>
              <a:gd name="connsiteX3466" fmla="*/ 1617914 w 1688257"/>
              <a:gd name="connsiteY3466" fmla="*/ 214090 h 636153"/>
              <a:gd name="connsiteX3467" fmla="*/ 1622807 w 1688257"/>
              <a:gd name="connsiteY3467" fmla="*/ 209197 h 636153"/>
              <a:gd name="connsiteX3468" fmla="*/ 1617914 w 1688257"/>
              <a:gd name="connsiteY3468" fmla="*/ 204303 h 636153"/>
              <a:gd name="connsiteX3469" fmla="*/ 1613020 w 1688257"/>
              <a:gd name="connsiteY3469" fmla="*/ 209197 h 636153"/>
              <a:gd name="connsiteX3470" fmla="*/ 1617914 w 1688257"/>
              <a:gd name="connsiteY3470" fmla="*/ 214090 h 636153"/>
              <a:gd name="connsiteX3471" fmla="*/ 105822 w 1688257"/>
              <a:gd name="connsiteY3471" fmla="*/ 111327 h 636153"/>
              <a:gd name="connsiteX3472" fmla="*/ 108269 w 1688257"/>
              <a:gd name="connsiteY3472" fmla="*/ 108880 h 636153"/>
              <a:gd name="connsiteX3473" fmla="*/ 105822 w 1688257"/>
              <a:gd name="connsiteY3473" fmla="*/ 106434 h 636153"/>
              <a:gd name="connsiteX3474" fmla="*/ 103375 w 1688257"/>
              <a:gd name="connsiteY3474" fmla="*/ 108880 h 636153"/>
              <a:gd name="connsiteX3475" fmla="*/ 105822 w 1688257"/>
              <a:gd name="connsiteY3475" fmla="*/ 111327 h 636153"/>
              <a:gd name="connsiteX3476" fmla="*/ 118056 w 1688257"/>
              <a:gd name="connsiteY3476" fmla="*/ 576209 h 636153"/>
              <a:gd name="connsiteX3477" fmla="*/ 125396 w 1688257"/>
              <a:gd name="connsiteY3477" fmla="*/ 568868 h 636153"/>
              <a:gd name="connsiteX3478" fmla="*/ 118056 w 1688257"/>
              <a:gd name="connsiteY3478" fmla="*/ 561528 h 636153"/>
              <a:gd name="connsiteX3479" fmla="*/ 110715 w 1688257"/>
              <a:gd name="connsiteY3479" fmla="*/ 568868 h 636153"/>
              <a:gd name="connsiteX3480" fmla="*/ 118056 w 1688257"/>
              <a:gd name="connsiteY3480" fmla="*/ 576209 h 636153"/>
              <a:gd name="connsiteX3481" fmla="*/ 132736 w 1688257"/>
              <a:gd name="connsiteY3481" fmla="*/ 600676 h 636153"/>
              <a:gd name="connsiteX3482" fmla="*/ 130289 w 1688257"/>
              <a:gd name="connsiteY3482" fmla="*/ 605570 h 636153"/>
              <a:gd name="connsiteX3483" fmla="*/ 132736 w 1688257"/>
              <a:gd name="connsiteY3483" fmla="*/ 608016 h 636153"/>
              <a:gd name="connsiteX3484" fmla="*/ 135183 w 1688257"/>
              <a:gd name="connsiteY3484" fmla="*/ 603123 h 636153"/>
              <a:gd name="connsiteX3485" fmla="*/ 132736 w 1688257"/>
              <a:gd name="connsiteY3485" fmla="*/ 600676 h 636153"/>
              <a:gd name="connsiteX3486" fmla="*/ 120502 w 1688257"/>
              <a:gd name="connsiteY3486" fmla="*/ 615357 h 636153"/>
              <a:gd name="connsiteX3487" fmla="*/ 120502 w 1688257"/>
              <a:gd name="connsiteY3487" fmla="*/ 615357 h 636153"/>
              <a:gd name="connsiteX3488" fmla="*/ 120502 w 1688257"/>
              <a:gd name="connsiteY3488" fmla="*/ 620250 h 636153"/>
              <a:gd name="connsiteX3489" fmla="*/ 120502 w 1688257"/>
              <a:gd name="connsiteY3489" fmla="*/ 615357 h 636153"/>
              <a:gd name="connsiteX3490" fmla="*/ 120502 w 1688257"/>
              <a:gd name="connsiteY3490" fmla="*/ 615357 h 636153"/>
              <a:gd name="connsiteX3491" fmla="*/ 120502 w 1688257"/>
              <a:gd name="connsiteY3491" fmla="*/ 585996 h 636153"/>
              <a:gd name="connsiteX3492" fmla="*/ 115609 w 1688257"/>
              <a:gd name="connsiteY3492" fmla="*/ 590889 h 636153"/>
              <a:gd name="connsiteX3493" fmla="*/ 118056 w 1688257"/>
              <a:gd name="connsiteY3493" fmla="*/ 598229 h 636153"/>
              <a:gd name="connsiteX3494" fmla="*/ 122949 w 1688257"/>
              <a:gd name="connsiteY3494" fmla="*/ 593336 h 636153"/>
              <a:gd name="connsiteX3495" fmla="*/ 120502 w 1688257"/>
              <a:gd name="connsiteY3495" fmla="*/ 585996 h 636153"/>
              <a:gd name="connsiteX3496" fmla="*/ 20186 w 1688257"/>
              <a:gd name="connsiteY3496" fmla="*/ 568868 h 636153"/>
              <a:gd name="connsiteX3497" fmla="*/ 20186 w 1688257"/>
              <a:gd name="connsiteY3497" fmla="*/ 568868 h 636153"/>
              <a:gd name="connsiteX3498" fmla="*/ 20186 w 1688257"/>
              <a:gd name="connsiteY3498" fmla="*/ 568868 h 636153"/>
              <a:gd name="connsiteX3499" fmla="*/ 20186 w 1688257"/>
              <a:gd name="connsiteY3499" fmla="*/ 568868 h 636153"/>
              <a:gd name="connsiteX3500" fmla="*/ 20186 w 1688257"/>
              <a:gd name="connsiteY3500" fmla="*/ 568868 h 636153"/>
              <a:gd name="connsiteX3501" fmla="*/ 20186 w 1688257"/>
              <a:gd name="connsiteY3501" fmla="*/ 568868 h 636153"/>
              <a:gd name="connsiteX3502" fmla="*/ 69121 w 1688257"/>
              <a:gd name="connsiteY3502" fmla="*/ 585996 h 636153"/>
              <a:gd name="connsiteX3503" fmla="*/ 61780 w 1688257"/>
              <a:gd name="connsiteY3503" fmla="*/ 593336 h 636153"/>
              <a:gd name="connsiteX3504" fmla="*/ 69121 w 1688257"/>
              <a:gd name="connsiteY3504" fmla="*/ 598229 h 636153"/>
              <a:gd name="connsiteX3505" fmla="*/ 76461 w 1688257"/>
              <a:gd name="connsiteY3505" fmla="*/ 590889 h 636153"/>
              <a:gd name="connsiteX3506" fmla="*/ 69121 w 1688257"/>
              <a:gd name="connsiteY3506" fmla="*/ 585996 h 636153"/>
              <a:gd name="connsiteX3507" fmla="*/ 20186 w 1688257"/>
              <a:gd name="connsiteY3507" fmla="*/ 593336 h 636153"/>
              <a:gd name="connsiteX3508" fmla="*/ 20186 w 1688257"/>
              <a:gd name="connsiteY3508" fmla="*/ 593336 h 636153"/>
              <a:gd name="connsiteX3509" fmla="*/ 20186 w 1688257"/>
              <a:gd name="connsiteY3509" fmla="*/ 590889 h 636153"/>
              <a:gd name="connsiteX3510" fmla="*/ 20186 w 1688257"/>
              <a:gd name="connsiteY3510" fmla="*/ 593336 h 636153"/>
              <a:gd name="connsiteX3511" fmla="*/ 20186 w 1688257"/>
              <a:gd name="connsiteY3511" fmla="*/ 593336 h 636153"/>
              <a:gd name="connsiteX3512" fmla="*/ 34866 w 1688257"/>
              <a:gd name="connsiteY3512" fmla="*/ 529721 h 636153"/>
              <a:gd name="connsiteX3513" fmla="*/ 34866 w 1688257"/>
              <a:gd name="connsiteY3513" fmla="*/ 529721 h 636153"/>
              <a:gd name="connsiteX3514" fmla="*/ 32419 w 1688257"/>
              <a:gd name="connsiteY3514" fmla="*/ 529721 h 636153"/>
              <a:gd name="connsiteX3515" fmla="*/ 34866 w 1688257"/>
              <a:gd name="connsiteY3515" fmla="*/ 529721 h 636153"/>
              <a:gd name="connsiteX3516" fmla="*/ 34866 w 1688257"/>
              <a:gd name="connsiteY3516" fmla="*/ 529721 h 636153"/>
              <a:gd name="connsiteX3517" fmla="*/ 32419 w 1688257"/>
              <a:gd name="connsiteY3517" fmla="*/ 583549 h 636153"/>
              <a:gd name="connsiteX3518" fmla="*/ 34866 w 1688257"/>
              <a:gd name="connsiteY3518" fmla="*/ 581102 h 636153"/>
              <a:gd name="connsiteX3519" fmla="*/ 32419 w 1688257"/>
              <a:gd name="connsiteY3519" fmla="*/ 578656 h 636153"/>
              <a:gd name="connsiteX3520" fmla="*/ 29973 w 1688257"/>
              <a:gd name="connsiteY3520" fmla="*/ 581102 h 636153"/>
              <a:gd name="connsiteX3521" fmla="*/ 32419 w 1688257"/>
              <a:gd name="connsiteY3521" fmla="*/ 583549 h 636153"/>
              <a:gd name="connsiteX3522" fmla="*/ 20186 w 1688257"/>
              <a:gd name="connsiteY3522" fmla="*/ 615357 h 636153"/>
              <a:gd name="connsiteX3523" fmla="*/ 20186 w 1688257"/>
              <a:gd name="connsiteY3523" fmla="*/ 615357 h 636153"/>
              <a:gd name="connsiteX3524" fmla="*/ 20186 w 1688257"/>
              <a:gd name="connsiteY3524" fmla="*/ 620250 h 636153"/>
              <a:gd name="connsiteX3525" fmla="*/ 22632 w 1688257"/>
              <a:gd name="connsiteY3525" fmla="*/ 617803 h 636153"/>
              <a:gd name="connsiteX3526" fmla="*/ 20186 w 1688257"/>
              <a:gd name="connsiteY3526" fmla="*/ 615357 h 636153"/>
              <a:gd name="connsiteX3527" fmla="*/ 32419 w 1688257"/>
              <a:gd name="connsiteY3527" fmla="*/ 556635 h 636153"/>
              <a:gd name="connsiteX3528" fmla="*/ 32419 w 1688257"/>
              <a:gd name="connsiteY3528" fmla="*/ 556635 h 636153"/>
              <a:gd name="connsiteX3529" fmla="*/ 32419 w 1688257"/>
              <a:gd name="connsiteY3529" fmla="*/ 551741 h 636153"/>
              <a:gd name="connsiteX3530" fmla="*/ 32419 w 1688257"/>
              <a:gd name="connsiteY3530" fmla="*/ 556635 h 636153"/>
              <a:gd name="connsiteX3531" fmla="*/ 32419 w 1688257"/>
              <a:gd name="connsiteY3531" fmla="*/ 556635 h 636153"/>
              <a:gd name="connsiteX3532" fmla="*/ 32419 w 1688257"/>
              <a:gd name="connsiteY3532" fmla="*/ 507700 h 636153"/>
              <a:gd name="connsiteX3533" fmla="*/ 32419 w 1688257"/>
              <a:gd name="connsiteY3533" fmla="*/ 507700 h 636153"/>
              <a:gd name="connsiteX3534" fmla="*/ 32419 w 1688257"/>
              <a:gd name="connsiteY3534" fmla="*/ 507700 h 636153"/>
              <a:gd name="connsiteX3535" fmla="*/ 32419 w 1688257"/>
              <a:gd name="connsiteY3535" fmla="*/ 507700 h 636153"/>
              <a:gd name="connsiteX3536" fmla="*/ 32419 w 1688257"/>
              <a:gd name="connsiteY3536" fmla="*/ 507700 h 636153"/>
              <a:gd name="connsiteX3537" fmla="*/ 69121 w 1688257"/>
              <a:gd name="connsiteY3537" fmla="*/ 612910 h 636153"/>
              <a:gd name="connsiteX3538" fmla="*/ 66674 w 1688257"/>
              <a:gd name="connsiteY3538" fmla="*/ 615357 h 636153"/>
              <a:gd name="connsiteX3539" fmla="*/ 69121 w 1688257"/>
              <a:gd name="connsiteY3539" fmla="*/ 617803 h 636153"/>
              <a:gd name="connsiteX3540" fmla="*/ 71567 w 1688257"/>
              <a:gd name="connsiteY3540" fmla="*/ 615357 h 636153"/>
              <a:gd name="connsiteX3541" fmla="*/ 69121 w 1688257"/>
              <a:gd name="connsiteY3541" fmla="*/ 612910 h 636153"/>
              <a:gd name="connsiteX3542" fmla="*/ 56887 w 1688257"/>
              <a:gd name="connsiteY3542" fmla="*/ 600676 h 636153"/>
              <a:gd name="connsiteX3543" fmla="*/ 51993 w 1688257"/>
              <a:gd name="connsiteY3543" fmla="*/ 605570 h 636153"/>
              <a:gd name="connsiteX3544" fmla="*/ 56887 w 1688257"/>
              <a:gd name="connsiteY3544" fmla="*/ 610463 h 636153"/>
              <a:gd name="connsiteX3545" fmla="*/ 61780 w 1688257"/>
              <a:gd name="connsiteY3545" fmla="*/ 605570 h 636153"/>
              <a:gd name="connsiteX3546" fmla="*/ 56887 w 1688257"/>
              <a:gd name="connsiteY3546" fmla="*/ 600676 h 636153"/>
              <a:gd name="connsiteX3547" fmla="*/ 44653 w 1688257"/>
              <a:gd name="connsiteY3547" fmla="*/ 612910 h 636153"/>
              <a:gd name="connsiteX3548" fmla="*/ 42206 w 1688257"/>
              <a:gd name="connsiteY3548" fmla="*/ 617803 h 636153"/>
              <a:gd name="connsiteX3549" fmla="*/ 47100 w 1688257"/>
              <a:gd name="connsiteY3549" fmla="*/ 620250 h 636153"/>
              <a:gd name="connsiteX3550" fmla="*/ 51993 w 1688257"/>
              <a:gd name="connsiteY3550" fmla="*/ 615357 h 636153"/>
              <a:gd name="connsiteX3551" fmla="*/ 44653 w 1688257"/>
              <a:gd name="connsiteY3551" fmla="*/ 612910 h 636153"/>
              <a:gd name="connsiteX3552" fmla="*/ 32419 w 1688257"/>
              <a:gd name="connsiteY3552" fmla="*/ 627590 h 636153"/>
              <a:gd name="connsiteX3553" fmla="*/ 32419 w 1688257"/>
              <a:gd name="connsiteY3553" fmla="*/ 627590 h 636153"/>
              <a:gd name="connsiteX3554" fmla="*/ 32419 w 1688257"/>
              <a:gd name="connsiteY3554" fmla="*/ 632484 h 636153"/>
              <a:gd name="connsiteX3555" fmla="*/ 34866 w 1688257"/>
              <a:gd name="connsiteY3555" fmla="*/ 630037 h 636153"/>
              <a:gd name="connsiteX3556" fmla="*/ 32419 w 1688257"/>
              <a:gd name="connsiteY3556" fmla="*/ 627590 h 636153"/>
              <a:gd name="connsiteX3557" fmla="*/ 44653 w 1688257"/>
              <a:gd name="connsiteY3557" fmla="*/ 588442 h 636153"/>
              <a:gd name="connsiteX3558" fmla="*/ 39760 w 1688257"/>
              <a:gd name="connsiteY3558" fmla="*/ 593336 h 636153"/>
              <a:gd name="connsiteX3559" fmla="*/ 44653 w 1688257"/>
              <a:gd name="connsiteY3559" fmla="*/ 598229 h 636153"/>
              <a:gd name="connsiteX3560" fmla="*/ 49547 w 1688257"/>
              <a:gd name="connsiteY3560" fmla="*/ 593336 h 636153"/>
              <a:gd name="connsiteX3561" fmla="*/ 44653 w 1688257"/>
              <a:gd name="connsiteY3561" fmla="*/ 588442 h 636153"/>
              <a:gd name="connsiteX3562" fmla="*/ 56887 w 1688257"/>
              <a:gd name="connsiteY3562" fmla="*/ 585996 h 636153"/>
              <a:gd name="connsiteX3563" fmla="*/ 64227 w 1688257"/>
              <a:gd name="connsiteY3563" fmla="*/ 578656 h 636153"/>
              <a:gd name="connsiteX3564" fmla="*/ 56887 w 1688257"/>
              <a:gd name="connsiteY3564" fmla="*/ 571315 h 636153"/>
              <a:gd name="connsiteX3565" fmla="*/ 49547 w 1688257"/>
              <a:gd name="connsiteY3565" fmla="*/ 576209 h 636153"/>
              <a:gd name="connsiteX3566" fmla="*/ 56887 w 1688257"/>
              <a:gd name="connsiteY3566" fmla="*/ 585996 h 636153"/>
              <a:gd name="connsiteX3567" fmla="*/ 32419 w 1688257"/>
              <a:gd name="connsiteY3567" fmla="*/ 600676 h 636153"/>
              <a:gd name="connsiteX3568" fmla="*/ 29973 w 1688257"/>
              <a:gd name="connsiteY3568" fmla="*/ 605570 h 636153"/>
              <a:gd name="connsiteX3569" fmla="*/ 32419 w 1688257"/>
              <a:gd name="connsiteY3569" fmla="*/ 608016 h 636153"/>
              <a:gd name="connsiteX3570" fmla="*/ 34866 w 1688257"/>
              <a:gd name="connsiteY3570" fmla="*/ 603123 h 636153"/>
              <a:gd name="connsiteX3571" fmla="*/ 32419 w 1688257"/>
              <a:gd name="connsiteY3571" fmla="*/ 600676 h 636153"/>
              <a:gd name="connsiteX3572" fmla="*/ 81354 w 1688257"/>
              <a:gd name="connsiteY3572" fmla="*/ 311960 h 636153"/>
              <a:gd name="connsiteX3573" fmla="*/ 86248 w 1688257"/>
              <a:gd name="connsiteY3573" fmla="*/ 307067 h 636153"/>
              <a:gd name="connsiteX3574" fmla="*/ 81354 w 1688257"/>
              <a:gd name="connsiteY3574" fmla="*/ 304620 h 636153"/>
              <a:gd name="connsiteX3575" fmla="*/ 76461 w 1688257"/>
              <a:gd name="connsiteY3575" fmla="*/ 309513 h 636153"/>
              <a:gd name="connsiteX3576" fmla="*/ 81354 w 1688257"/>
              <a:gd name="connsiteY3576" fmla="*/ 311960 h 636153"/>
              <a:gd name="connsiteX3577" fmla="*/ 81354 w 1688257"/>
              <a:gd name="connsiteY3577" fmla="*/ 336428 h 636153"/>
              <a:gd name="connsiteX3578" fmla="*/ 86248 w 1688257"/>
              <a:gd name="connsiteY3578" fmla="*/ 331534 h 636153"/>
              <a:gd name="connsiteX3579" fmla="*/ 81354 w 1688257"/>
              <a:gd name="connsiteY3579" fmla="*/ 326641 h 636153"/>
              <a:gd name="connsiteX3580" fmla="*/ 76461 w 1688257"/>
              <a:gd name="connsiteY3580" fmla="*/ 331534 h 636153"/>
              <a:gd name="connsiteX3581" fmla="*/ 81354 w 1688257"/>
              <a:gd name="connsiteY3581" fmla="*/ 336428 h 636153"/>
              <a:gd name="connsiteX3582" fmla="*/ 81354 w 1688257"/>
              <a:gd name="connsiteY3582" fmla="*/ 260578 h 636153"/>
              <a:gd name="connsiteX3583" fmla="*/ 81354 w 1688257"/>
              <a:gd name="connsiteY3583" fmla="*/ 260578 h 636153"/>
              <a:gd name="connsiteX3584" fmla="*/ 81354 w 1688257"/>
              <a:gd name="connsiteY3584" fmla="*/ 255685 h 636153"/>
              <a:gd name="connsiteX3585" fmla="*/ 81354 w 1688257"/>
              <a:gd name="connsiteY3585" fmla="*/ 260578 h 636153"/>
              <a:gd name="connsiteX3586" fmla="*/ 81354 w 1688257"/>
              <a:gd name="connsiteY3586" fmla="*/ 260578 h 636153"/>
              <a:gd name="connsiteX3587" fmla="*/ 81354 w 1688257"/>
              <a:gd name="connsiteY3587" fmla="*/ 436744 h 636153"/>
              <a:gd name="connsiteX3588" fmla="*/ 88695 w 1688257"/>
              <a:gd name="connsiteY3588" fmla="*/ 429404 h 636153"/>
              <a:gd name="connsiteX3589" fmla="*/ 81354 w 1688257"/>
              <a:gd name="connsiteY3589" fmla="*/ 422064 h 636153"/>
              <a:gd name="connsiteX3590" fmla="*/ 76461 w 1688257"/>
              <a:gd name="connsiteY3590" fmla="*/ 431851 h 636153"/>
              <a:gd name="connsiteX3591" fmla="*/ 81354 w 1688257"/>
              <a:gd name="connsiteY3591" fmla="*/ 436744 h 636153"/>
              <a:gd name="connsiteX3592" fmla="*/ 81354 w 1688257"/>
              <a:gd name="connsiteY3592" fmla="*/ 209197 h 636153"/>
              <a:gd name="connsiteX3593" fmla="*/ 81354 w 1688257"/>
              <a:gd name="connsiteY3593" fmla="*/ 209197 h 636153"/>
              <a:gd name="connsiteX3594" fmla="*/ 81354 w 1688257"/>
              <a:gd name="connsiteY3594" fmla="*/ 209197 h 636153"/>
              <a:gd name="connsiteX3595" fmla="*/ 81354 w 1688257"/>
              <a:gd name="connsiteY3595" fmla="*/ 209197 h 636153"/>
              <a:gd name="connsiteX3596" fmla="*/ 81354 w 1688257"/>
              <a:gd name="connsiteY3596" fmla="*/ 209197 h 636153"/>
              <a:gd name="connsiteX3597" fmla="*/ 81354 w 1688257"/>
              <a:gd name="connsiteY3597" fmla="*/ 285046 h 636153"/>
              <a:gd name="connsiteX3598" fmla="*/ 83801 w 1688257"/>
              <a:gd name="connsiteY3598" fmla="*/ 282599 h 636153"/>
              <a:gd name="connsiteX3599" fmla="*/ 81354 w 1688257"/>
              <a:gd name="connsiteY3599" fmla="*/ 280152 h 636153"/>
              <a:gd name="connsiteX3600" fmla="*/ 78908 w 1688257"/>
              <a:gd name="connsiteY3600" fmla="*/ 282599 h 636153"/>
              <a:gd name="connsiteX3601" fmla="*/ 81354 w 1688257"/>
              <a:gd name="connsiteY3601" fmla="*/ 285046 h 636153"/>
              <a:gd name="connsiteX3602" fmla="*/ 93588 w 1688257"/>
              <a:gd name="connsiteY3602" fmla="*/ 326641 h 636153"/>
              <a:gd name="connsiteX3603" fmla="*/ 100928 w 1688257"/>
              <a:gd name="connsiteY3603" fmla="*/ 319300 h 636153"/>
              <a:gd name="connsiteX3604" fmla="*/ 93588 w 1688257"/>
              <a:gd name="connsiteY3604" fmla="*/ 311960 h 636153"/>
              <a:gd name="connsiteX3605" fmla="*/ 86248 w 1688257"/>
              <a:gd name="connsiteY3605" fmla="*/ 319300 h 636153"/>
              <a:gd name="connsiteX3606" fmla="*/ 93588 w 1688257"/>
              <a:gd name="connsiteY3606" fmla="*/ 326641 h 636153"/>
              <a:gd name="connsiteX3607" fmla="*/ 98482 w 1688257"/>
              <a:gd name="connsiteY3607" fmla="*/ 307067 h 636153"/>
              <a:gd name="connsiteX3608" fmla="*/ 105822 w 1688257"/>
              <a:gd name="connsiteY3608" fmla="*/ 314407 h 636153"/>
              <a:gd name="connsiteX3609" fmla="*/ 113162 w 1688257"/>
              <a:gd name="connsiteY3609" fmla="*/ 307067 h 636153"/>
              <a:gd name="connsiteX3610" fmla="*/ 105822 w 1688257"/>
              <a:gd name="connsiteY3610" fmla="*/ 299726 h 636153"/>
              <a:gd name="connsiteX3611" fmla="*/ 98482 w 1688257"/>
              <a:gd name="connsiteY3611" fmla="*/ 307067 h 636153"/>
              <a:gd name="connsiteX3612" fmla="*/ 93588 w 1688257"/>
              <a:gd name="connsiteY3612" fmla="*/ 351108 h 636153"/>
              <a:gd name="connsiteX3613" fmla="*/ 100928 w 1688257"/>
              <a:gd name="connsiteY3613" fmla="*/ 343768 h 636153"/>
              <a:gd name="connsiteX3614" fmla="*/ 93588 w 1688257"/>
              <a:gd name="connsiteY3614" fmla="*/ 336428 h 636153"/>
              <a:gd name="connsiteX3615" fmla="*/ 86248 w 1688257"/>
              <a:gd name="connsiteY3615" fmla="*/ 343768 h 636153"/>
              <a:gd name="connsiteX3616" fmla="*/ 93588 w 1688257"/>
              <a:gd name="connsiteY3616" fmla="*/ 351108 h 636153"/>
              <a:gd name="connsiteX3617" fmla="*/ 100928 w 1688257"/>
              <a:gd name="connsiteY3617" fmla="*/ 395150 h 636153"/>
              <a:gd name="connsiteX3618" fmla="*/ 93588 w 1688257"/>
              <a:gd name="connsiteY3618" fmla="*/ 387809 h 636153"/>
              <a:gd name="connsiteX3619" fmla="*/ 86248 w 1688257"/>
              <a:gd name="connsiteY3619" fmla="*/ 395150 h 636153"/>
              <a:gd name="connsiteX3620" fmla="*/ 93588 w 1688257"/>
              <a:gd name="connsiteY3620" fmla="*/ 402490 h 636153"/>
              <a:gd name="connsiteX3621" fmla="*/ 100928 w 1688257"/>
              <a:gd name="connsiteY3621" fmla="*/ 395150 h 636153"/>
              <a:gd name="connsiteX3622" fmla="*/ 93588 w 1688257"/>
              <a:gd name="connsiteY3622" fmla="*/ 375576 h 636153"/>
              <a:gd name="connsiteX3623" fmla="*/ 100928 w 1688257"/>
              <a:gd name="connsiteY3623" fmla="*/ 368235 h 636153"/>
              <a:gd name="connsiteX3624" fmla="*/ 93588 w 1688257"/>
              <a:gd name="connsiteY3624" fmla="*/ 360895 h 636153"/>
              <a:gd name="connsiteX3625" fmla="*/ 86248 w 1688257"/>
              <a:gd name="connsiteY3625" fmla="*/ 368235 h 636153"/>
              <a:gd name="connsiteX3626" fmla="*/ 93588 w 1688257"/>
              <a:gd name="connsiteY3626" fmla="*/ 375576 h 636153"/>
              <a:gd name="connsiteX3627" fmla="*/ 86248 w 1688257"/>
              <a:gd name="connsiteY3627" fmla="*/ 419617 h 636153"/>
              <a:gd name="connsiteX3628" fmla="*/ 93588 w 1688257"/>
              <a:gd name="connsiteY3628" fmla="*/ 426957 h 636153"/>
              <a:gd name="connsiteX3629" fmla="*/ 100928 w 1688257"/>
              <a:gd name="connsiteY3629" fmla="*/ 419617 h 636153"/>
              <a:gd name="connsiteX3630" fmla="*/ 93588 w 1688257"/>
              <a:gd name="connsiteY3630" fmla="*/ 412277 h 636153"/>
              <a:gd name="connsiteX3631" fmla="*/ 86248 w 1688257"/>
              <a:gd name="connsiteY3631" fmla="*/ 419617 h 636153"/>
              <a:gd name="connsiteX3632" fmla="*/ 93588 w 1688257"/>
              <a:gd name="connsiteY3632" fmla="*/ 275259 h 636153"/>
              <a:gd name="connsiteX3633" fmla="*/ 98482 w 1688257"/>
              <a:gd name="connsiteY3633" fmla="*/ 270365 h 636153"/>
              <a:gd name="connsiteX3634" fmla="*/ 93588 w 1688257"/>
              <a:gd name="connsiteY3634" fmla="*/ 265472 h 636153"/>
              <a:gd name="connsiteX3635" fmla="*/ 88695 w 1688257"/>
              <a:gd name="connsiteY3635" fmla="*/ 270365 h 636153"/>
              <a:gd name="connsiteX3636" fmla="*/ 93588 w 1688257"/>
              <a:gd name="connsiteY3636" fmla="*/ 275259 h 636153"/>
              <a:gd name="connsiteX3637" fmla="*/ 105822 w 1688257"/>
              <a:gd name="connsiteY3637" fmla="*/ 289939 h 636153"/>
              <a:gd name="connsiteX3638" fmla="*/ 113162 w 1688257"/>
              <a:gd name="connsiteY3638" fmla="*/ 282599 h 636153"/>
              <a:gd name="connsiteX3639" fmla="*/ 105822 w 1688257"/>
              <a:gd name="connsiteY3639" fmla="*/ 275259 h 636153"/>
              <a:gd name="connsiteX3640" fmla="*/ 98482 w 1688257"/>
              <a:gd name="connsiteY3640" fmla="*/ 282599 h 636153"/>
              <a:gd name="connsiteX3641" fmla="*/ 105822 w 1688257"/>
              <a:gd name="connsiteY3641" fmla="*/ 289939 h 636153"/>
              <a:gd name="connsiteX3642" fmla="*/ 93588 w 1688257"/>
              <a:gd name="connsiteY3642" fmla="*/ 299726 h 636153"/>
              <a:gd name="connsiteX3643" fmla="*/ 98482 w 1688257"/>
              <a:gd name="connsiteY3643" fmla="*/ 294833 h 636153"/>
              <a:gd name="connsiteX3644" fmla="*/ 93588 w 1688257"/>
              <a:gd name="connsiteY3644" fmla="*/ 289939 h 636153"/>
              <a:gd name="connsiteX3645" fmla="*/ 88695 w 1688257"/>
              <a:gd name="connsiteY3645" fmla="*/ 294833 h 636153"/>
              <a:gd name="connsiteX3646" fmla="*/ 93588 w 1688257"/>
              <a:gd name="connsiteY3646" fmla="*/ 299726 h 636153"/>
              <a:gd name="connsiteX3647" fmla="*/ 1605680 w 1688257"/>
              <a:gd name="connsiteY3647" fmla="*/ 150475 h 636153"/>
              <a:gd name="connsiteX3648" fmla="*/ 1605680 w 1688257"/>
              <a:gd name="connsiteY3648" fmla="*/ 150475 h 636153"/>
              <a:gd name="connsiteX3649" fmla="*/ 1605680 w 1688257"/>
              <a:gd name="connsiteY3649" fmla="*/ 143135 h 636153"/>
              <a:gd name="connsiteX3650" fmla="*/ 1603233 w 1688257"/>
              <a:gd name="connsiteY3650" fmla="*/ 145581 h 636153"/>
              <a:gd name="connsiteX3651" fmla="*/ 1605680 w 1688257"/>
              <a:gd name="connsiteY3651" fmla="*/ 150475 h 636153"/>
              <a:gd name="connsiteX3652" fmla="*/ 81354 w 1688257"/>
              <a:gd name="connsiteY3652" fmla="*/ 233664 h 636153"/>
              <a:gd name="connsiteX3653" fmla="*/ 81354 w 1688257"/>
              <a:gd name="connsiteY3653" fmla="*/ 233664 h 636153"/>
              <a:gd name="connsiteX3654" fmla="*/ 81354 w 1688257"/>
              <a:gd name="connsiteY3654" fmla="*/ 231218 h 636153"/>
              <a:gd name="connsiteX3655" fmla="*/ 81354 w 1688257"/>
              <a:gd name="connsiteY3655" fmla="*/ 233664 h 636153"/>
              <a:gd name="connsiteX3656" fmla="*/ 81354 w 1688257"/>
              <a:gd name="connsiteY3656" fmla="*/ 233664 h 636153"/>
              <a:gd name="connsiteX3657" fmla="*/ 105822 w 1688257"/>
              <a:gd name="connsiteY3657" fmla="*/ 138241 h 636153"/>
              <a:gd name="connsiteX3658" fmla="*/ 108269 w 1688257"/>
              <a:gd name="connsiteY3658" fmla="*/ 135794 h 636153"/>
              <a:gd name="connsiteX3659" fmla="*/ 105822 w 1688257"/>
              <a:gd name="connsiteY3659" fmla="*/ 133348 h 636153"/>
              <a:gd name="connsiteX3660" fmla="*/ 103375 w 1688257"/>
              <a:gd name="connsiteY3660" fmla="*/ 135794 h 636153"/>
              <a:gd name="connsiteX3661" fmla="*/ 105822 w 1688257"/>
              <a:gd name="connsiteY3661" fmla="*/ 138241 h 636153"/>
              <a:gd name="connsiteX3662" fmla="*/ 93588 w 1688257"/>
              <a:gd name="connsiteY3662" fmla="*/ 148028 h 636153"/>
              <a:gd name="connsiteX3663" fmla="*/ 93588 w 1688257"/>
              <a:gd name="connsiteY3663" fmla="*/ 148028 h 636153"/>
              <a:gd name="connsiteX3664" fmla="*/ 93588 w 1688257"/>
              <a:gd name="connsiteY3664" fmla="*/ 148028 h 636153"/>
              <a:gd name="connsiteX3665" fmla="*/ 93588 w 1688257"/>
              <a:gd name="connsiteY3665" fmla="*/ 148028 h 636153"/>
              <a:gd name="connsiteX3666" fmla="*/ 93588 w 1688257"/>
              <a:gd name="connsiteY3666" fmla="*/ 148028 h 636153"/>
              <a:gd name="connsiteX3667" fmla="*/ 105822 w 1688257"/>
              <a:gd name="connsiteY3667" fmla="*/ 162709 h 636153"/>
              <a:gd name="connsiteX3668" fmla="*/ 110715 w 1688257"/>
              <a:gd name="connsiteY3668" fmla="*/ 157815 h 636153"/>
              <a:gd name="connsiteX3669" fmla="*/ 105822 w 1688257"/>
              <a:gd name="connsiteY3669" fmla="*/ 152922 h 636153"/>
              <a:gd name="connsiteX3670" fmla="*/ 100928 w 1688257"/>
              <a:gd name="connsiteY3670" fmla="*/ 157815 h 636153"/>
              <a:gd name="connsiteX3671" fmla="*/ 105822 w 1688257"/>
              <a:gd name="connsiteY3671" fmla="*/ 162709 h 636153"/>
              <a:gd name="connsiteX3672" fmla="*/ 81354 w 1688257"/>
              <a:gd name="connsiteY3672" fmla="*/ 412277 h 636153"/>
              <a:gd name="connsiteX3673" fmla="*/ 88695 w 1688257"/>
              <a:gd name="connsiteY3673" fmla="*/ 404936 h 636153"/>
              <a:gd name="connsiteX3674" fmla="*/ 81354 w 1688257"/>
              <a:gd name="connsiteY3674" fmla="*/ 400043 h 636153"/>
              <a:gd name="connsiteX3675" fmla="*/ 76461 w 1688257"/>
              <a:gd name="connsiteY3675" fmla="*/ 407383 h 636153"/>
              <a:gd name="connsiteX3676" fmla="*/ 81354 w 1688257"/>
              <a:gd name="connsiteY3676" fmla="*/ 412277 h 636153"/>
              <a:gd name="connsiteX3677" fmla="*/ 81354 w 1688257"/>
              <a:gd name="connsiteY3677" fmla="*/ 360895 h 636153"/>
              <a:gd name="connsiteX3678" fmla="*/ 86248 w 1688257"/>
              <a:gd name="connsiteY3678" fmla="*/ 356002 h 636153"/>
              <a:gd name="connsiteX3679" fmla="*/ 81354 w 1688257"/>
              <a:gd name="connsiteY3679" fmla="*/ 351108 h 636153"/>
              <a:gd name="connsiteX3680" fmla="*/ 76461 w 1688257"/>
              <a:gd name="connsiteY3680" fmla="*/ 356002 h 636153"/>
              <a:gd name="connsiteX3681" fmla="*/ 81354 w 1688257"/>
              <a:gd name="connsiteY3681" fmla="*/ 360895 h 636153"/>
              <a:gd name="connsiteX3682" fmla="*/ 93588 w 1688257"/>
              <a:gd name="connsiteY3682" fmla="*/ 250791 h 636153"/>
              <a:gd name="connsiteX3683" fmla="*/ 98482 w 1688257"/>
              <a:gd name="connsiteY3683" fmla="*/ 245898 h 636153"/>
              <a:gd name="connsiteX3684" fmla="*/ 93588 w 1688257"/>
              <a:gd name="connsiteY3684" fmla="*/ 241005 h 636153"/>
              <a:gd name="connsiteX3685" fmla="*/ 91141 w 1688257"/>
              <a:gd name="connsiteY3685" fmla="*/ 245898 h 636153"/>
              <a:gd name="connsiteX3686" fmla="*/ 93588 w 1688257"/>
              <a:gd name="connsiteY3686" fmla="*/ 250791 h 636153"/>
              <a:gd name="connsiteX3687" fmla="*/ 93588 w 1688257"/>
              <a:gd name="connsiteY3687" fmla="*/ 223877 h 636153"/>
              <a:gd name="connsiteX3688" fmla="*/ 96035 w 1688257"/>
              <a:gd name="connsiteY3688" fmla="*/ 218984 h 636153"/>
              <a:gd name="connsiteX3689" fmla="*/ 93588 w 1688257"/>
              <a:gd name="connsiteY3689" fmla="*/ 216537 h 636153"/>
              <a:gd name="connsiteX3690" fmla="*/ 91141 w 1688257"/>
              <a:gd name="connsiteY3690" fmla="*/ 221431 h 636153"/>
              <a:gd name="connsiteX3691" fmla="*/ 93588 w 1688257"/>
              <a:gd name="connsiteY3691" fmla="*/ 223877 h 636153"/>
              <a:gd name="connsiteX3692" fmla="*/ 93588 w 1688257"/>
              <a:gd name="connsiteY3692" fmla="*/ 199410 h 636153"/>
              <a:gd name="connsiteX3693" fmla="*/ 96035 w 1688257"/>
              <a:gd name="connsiteY3693" fmla="*/ 196963 h 636153"/>
              <a:gd name="connsiteX3694" fmla="*/ 93588 w 1688257"/>
              <a:gd name="connsiteY3694" fmla="*/ 194516 h 636153"/>
              <a:gd name="connsiteX3695" fmla="*/ 91141 w 1688257"/>
              <a:gd name="connsiteY3695" fmla="*/ 196963 h 636153"/>
              <a:gd name="connsiteX3696" fmla="*/ 93588 w 1688257"/>
              <a:gd name="connsiteY3696" fmla="*/ 199410 h 636153"/>
              <a:gd name="connsiteX3697" fmla="*/ 81354 w 1688257"/>
              <a:gd name="connsiteY3697" fmla="*/ 387809 h 636153"/>
              <a:gd name="connsiteX3698" fmla="*/ 86248 w 1688257"/>
              <a:gd name="connsiteY3698" fmla="*/ 382916 h 636153"/>
              <a:gd name="connsiteX3699" fmla="*/ 81354 w 1688257"/>
              <a:gd name="connsiteY3699" fmla="*/ 378022 h 636153"/>
              <a:gd name="connsiteX3700" fmla="*/ 76461 w 1688257"/>
              <a:gd name="connsiteY3700" fmla="*/ 382916 h 636153"/>
              <a:gd name="connsiteX3701" fmla="*/ 81354 w 1688257"/>
              <a:gd name="connsiteY3701" fmla="*/ 387809 h 636153"/>
              <a:gd name="connsiteX3702" fmla="*/ 93588 w 1688257"/>
              <a:gd name="connsiteY3702" fmla="*/ 172496 h 636153"/>
              <a:gd name="connsiteX3703" fmla="*/ 93588 w 1688257"/>
              <a:gd name="connsiteY3703" fmla="*/ 172496 h 636153"/>
              <a:gd name="connsiteX3704" fmla="*/ 93588 w 1688257"/>
              <a:gd name="connsiteY3704" fmla="*/ 167602 h 636153"/>
              <a:gd name="connsiteX3705" fmla="*/ 93588 w 1688257"/>
              <a:gd name="connsiteY3705" fmla="*/ 172496 h 636153"/>
              <a:gd name="connsiteX3706" fmla="*/ 93588 w 1688257"/>
              <a:gd name="connsiteY3706" fmla="*/ 172496 h 636153"/>
              <a:gd name="connsiteX3707" fmla="*/ 1150584 w 1688257"/>
              <a:gd name="connsiteY3707" fmla="*/ 62392 h 636153"/>
              <a:gd name="connsiteX3708" fmla="*/ 1145691 w 1688257"/>
              <a:gd name="connsiteY3708" fmla="*/ 62392 h 636153"/>
              <a:gd name="connsiteX3709" fmla="*/ 1150584 w 1688257"/>
              <a:gd name="connsiteY3709" fmla="*/ 62392 h 636153"/>
              <a:gd name="connsiteX3710" fmla="*/ 1150584 w 1688257"/>
              <a:gd name="connsiteY3710" fmla="*/ 62392 h 636153"/>
              <a:gd name="connsiteX3711" fmla="*/ 1123670 w 1688257"/>
              <a:gd name="connsiteY3711" fmla="*/ 62392 h 636153"/>
              <a:gd name="connsiteX3712" fmla="*/ 1126117 w 1688257"/>
              <a:gd name="connsiteY3712" fmla="*/ 59945 h 636153"/>
              <a:gd name="connsiteX3713" fmla="*/ 1121223 w 1688257"/>
              <a:gd name="connsiteY3713" fmla="*/ 59945 h 636153"/>
              <a:gd name="connsiteX3714" fmla="*/ 1123670 w 1688257"/>
              <a:gd name="connsiteY3714" fmla="*/ 62392 h 636153"/>
              <a:gd name="connsiteX3715" fmla="*/ 861868 w 1688257"/>
              <a:gd name="connsiteY3715" fmla="*/ 50158 h 636153"/>
              <a:gd name="connsiteX3716" fmla="*/ 861868 w 1688257"/>
              <a:gd name="connsiteY3716" fmla="*/ 50158 h 636153"/>
              <a:gd name="connsiteX3717" fmla="*/ 861868 w 1688257"/>
              <a:gd name="connsiteY3717" fmla="*/ 50158 h 636153"/>
              <a:gd name="connsiteX3718" fmla="*/ 861868 w 1688257"/>
              <a:gd name="connsiteY3718" fmla="*/ 50158 h 636153"/>
              <a:gd name="connsiteX3719" fmla="*/ 318689 w 1688257"/>
              <a:gd name="connsiteY3719" fmla="*/ 23244 h 636153"/>
              <a:gd name="connsiteX3720" fmla="*/ 313796 w 1688257"/>
              <a:gd name="connsiteY3720" fmla="*/ 23244 h 636153"/>
              <a:gd name="connsiteX3721" fmla="*/ 318689 w 1688257"/>
              <a:gd name="connsiteY3721" fmla="*/ 23244 h 636153"/>
              <a:gd name="connsiteX3722" fmla="*/ 318689 w 1688257"/>
              <a:gd name="connsiteY3722" fmla="*/ 23244 h 636153"/>
              <a:gd name="connsiteX3723" fmla="*/ 105822 w 1688257"/>
              <a:gd name="connsiteY3723" fmla="*/ 265472 h 636153"/>
              <a:gd name="connsiteX3724" fmla="*/ 113162 w 1688257"/>
              <a:gd name="connsiteY3724" fmla="*/ 258132 h 636153"/>
              <a:gd name="connsiteX3725" fmla="*/ 105822 w 1688257"/>
              <a:gd name="connsiteY3725" fmla="*/ 250791 h 636153"/>
              <a:gd name="connsiteX3726" fmla="*/ 98482 w 1688257"/>
              <a:gd name="connsiteY3726" fmla="*/ 258132 h 636153"/>
              <a:gd name="connsiteX3727" fmla="*/ 105822 w 1688257"/>
              <a:gd name="connsiteY3727" fmla="*/ 265472 h 636153"/>
              <a:gd name="connsiteX3728" fmla="*/ 604959 w 1688257"/>
              <a:gd name="connsiteY3728" fmla="*/ 37925 h 636153"/>
              <a:gd name="connsiteX3729" fmla="*/ 604959 w 1688257"/>
              <a:gd name="connsiteY3729" fmla="*/ 37925 h 636153"/>
              <a:gd name="connsiteX3730" fmla="*/ 604959 w 1688257"/>
              <a:gd name="connsiteY3730" fmla="*/ 37925 h 636153"/>
              <a:gd name="connsiteX3731" fmla="*/ 604959 w 1688257"/>
              <a:gd name="connsiteY3731" fmla="*/ 37925 h 636153"/>
              <a:gd name="connsiteX3732" fmla="*/ 837400 w 1688257"/>
              <a:gd name="connsiteY3732" fmla="*/ 50158 h 636153"/>
              <a:gd name="connsiteX3733" fmla="*/ 839847 w 1688257"/>
              <a:gd name="connsiteY3733" fmla="*/ 47712 h 636153"/>
              <a:gd name="connsiteX3734" fmla="*/ 834954 w 1688257"/>
              <a:gd name="connsiteY3734" fmla="*/ 47712 h 636153"/>
              <a:gd name="connsiteX3735" fmla="*/ 837400 w 1688257"/>
              <a:gd name="connsiteY3735" fmla="*/ 50158 h 636153"/>
              <a:gd name="connsiteX3736" fmla="*/ 1593446 w 1688257"/>
              <a:gd name="connsiteY3736" fmla="*/ 138241 h 636153"/>
              <a:gd name="connsiteX3737" fmla="*/ 1598339 w 1688257"/>
              <a:gd name="connsiteY3737" fmla="*/ 133348 h 636153"/>
              <a:gd name="connsiteX3738" fmla="*/ 1593446 w 1688257"/>
              <a:gd name="connsiteY3738" fmla="*/ 128454 h 636153"/>
              <a:gd name="connsiteX3739" fmla="*/ 1588552 w 1688257"/>
              <a:gd name="connsiteY3739" fmla="*/ 133348 h 636153"/>
              <a:gd name="connsiteX3740" fmla="*/ 1593446 w 1688257"/>
              <a:gd name="connsiteY3740" fmla="*/ 138241 h 636153"/>
              <a:gd name="connsiteX3741" fmla="*/ 1593446 w 1688257"/>
              <a:gd name="connsiteY3741" fmla="*/ 111327 h 636153"/>
              <a:gd name="connsiteX3742" fmla="*/ 1593446 w 1688257"/>
              <a:gd name="connsiteY3742" fmla="*/ 111327 h 636153"/>
              <a:gd name="connsiteX3743" fmla="*/ 1590999 w 1688257"/>
              <a:gd name="connsiteY3743" fmla="*/ 106434 h 636153"/>
              <a:gd name="connsiteX3744" fmla="*/ 1588552 w 1688257"/>
              <a:gd name="connsiteY3744" fmla="*/ 108880 h 636153"/>
              <a:gd name="connsiteX3745" fmla="*/ 1593446 w 1688257"/>
              <a:gd name="connsiteY3745" fmla="*/ 111327 h 636153"/>
              <a:gd name="connsiteX3746" fmla="*/ 1576319 w 1688257"/>
              <a:gd name="connsiteY3746" fmla="*/ 121114 h 636153"/>
              <a:gd name="connsiteX3747" fmla="*/ 1583659 w 1688257"/>
              <a:gd name="connsiteY3747" fmla="*/ 128454 h 636153"/>
              <a:gd name="connsiteX3748" fmla="*/ 1590999 w 1688257"/>
              <a:gd name="connsiteY3748" fmla="*/ 121114 h 636153"/>
              <a:gd name="connsiteX3749" fmla="*/ 1583659 w 1688257"/>
              <a:gd name="connsiteY3749" fmla="*/ 113774 h 636153"/>
              <a:gd name="connsiteX3750" fmla="*/ 1576319 w 1688257"/>
              <a:gd name="connsiteY3750" fmla="*/ 121114 h 636153"/>
              <a:gd name="connsiteX3751" fmla="*/ 1434407 w 1688257"/>
              <a:gd name="connsiteY3751" fmla="*/ 74626 h 636153"/>
              <a:gd name="connsiteX3752" fmla="*/ 1431960 w 1688257"/>
              <a:gd name="connsiteY3752" fmla="*/ 74626 h 636153"/>
              <a:gd name="connsiteX3753" fmla="*/ 1434407 w 1688257"/>
              <a:gd name="connsiteY3753" fmla="*/ 74626 h 636153"/>
              <a:gd name="connsiteX3754" fmla="*/ 1434407 w 1688257"/>
              <a:gd name="connsiteY3754" fmla="*/ 74626 h 636153"/>
              <a:gd name="connsiteX3755" fmla="*/ 1581212 w 1688257"/>
              <a:gd name="connsiteY3755" fmla="*/ 101540 h 636153"/>
              <a:gd name="connsiteX3756" fmla="*/ 1586106 w 1688257"/>
              <a:gd name="connsiteY3756" fmla="*/ 96646 h 636153"/>
              <a:gd name="connsiteX3757" fmla="*/ 1581212 w 1688257"/>
              <a:gd name="connsiteY3757" fmla="*/ 91753 h 636153"/>
              <a:gd name="connsiteX3758" fmla="*/ 1576319 w 1688257"/>
              <a:gd name="connsiteY3758" fmla="*/ 96646 h 636153"/>
              <a:gd name="connsiteX3759" fmla="*/ 1581212 w 1688257"/>
              <a:gd name="connsiteY3759" fmla="*/ 101540 h 636153"/>
              <a:gd name="connsiteX3760" fmla="*/ 1407493 w 1688257"/>
              <a:gd name="connsiteY3760" fmla="*/ 74626 h 636153"/>
              <a:gd name="connsiteX3761" fmla="*/ 1409940 w 1688257"/>
              <a:gd name="connsiteY3761" fmla="*/ 72179 h 636153"/>
              <a:gd name="connsiteX3762" fmla="*/ 1405046 w 1688257"/>
              <a:gd name="connsiteY3762" fmla="*/ 72179 h 636153"/>
              <a:gd name="connsiteX3763" fmla="*/ 1407493 w 1688257"/>
              <a:gd name="connsiteY3763" fmla="*/ 74626 h 636153"/>
              <a:gd name="connsiteX3764" fmla="*/ 578045 w 1688257"/>
              <a:gd name="connsiteY3764" fmla="*/ 37925 h 636153"/>
              <a:gd name="connsiteX3765" fmla="*/ 580491 w 1688257"/>
              <a:gd name="connsiteY3765" fmla="*/ 35478 h 636153"/>
              <a:gd name="connsiteX3766" fmla="*/ 578045 w 1688257"/>
              <a:gd name="connsiteY3766" fmla="*/ 37925 h 636153"/>
              <a:gd name="connsiteX3767" fmla="*/ 578045 w 1688257"/>
              <a:gd name="connsiteY3767" fmla="*/ 37925 h 636153"/>
              <a:gd name="connsiteX3768" fmla="*/ 120502 w 1688257"/>
              <a:gd name="connsiteY3768" fmla="*/ 177389 h 636153"/>
              <a:gd name="connsiteX3769" fmla="*/ 127843 w 1688257"/>
              <a:gd name="connsiteY3769" fmla="*/ 170049 h 636153"/>
              <a:gd name="connsiteX3770" fmla="*/ 120502 w 1688257"/>
              <a:gd name="connsiteY3770" fmla="*/ 162709 h 636153"/>
              <a:gd name="connsiteX3771" fmla="*/ 113162 w 1688257"/>
              <a:gd name="connsiteY3771" fmla="*/ 170049 h 636153"/>
              <a:gd name="connsiteX3772" fmla="*/ 120502 w 1688257"/>
              <a:gd name="connsiteY3772" fmla="*/ 177389 h 636153"/>
              <a:gd name="connsiteX3773" fmla="*/ 120502 w 1688257"/>
              <a:gd name="connsiteY3773" fmla="*/ 152922 h 636153"/>
              <a:gd name="connsiteX3774" fmla="*/ 127843 w 1688257"/>
              <a:gd name="connsiteY3774" fmla="*/ 145581 h 636153"/>
              <a:gd name="connsiteX3775" fmla="*/ 120502 w 1688257"/>
              <a:gd name="connsiteY3775" fmla="*/ 138241 h 636153"/>
              <a:gd name="connsiteX3776" fmla="*/ 113162 w 1688257"/>
              <a:gd name="connsiteY3776" fmla="*/ 145581 h 636153"/>
              <a:gd name="connsiteX3777" fmla="*/ 120502 w 1688257"/>
              <a:gd name="connsiteY3777" fmla="*/ 152922 h 636153"/>
              <a:gd name="connsiteX3778" fmla="*/ 120502 w 1688257"/>
              <a:gd name="connsiteY3778" fmla="*/ 201857 h 636153"/>
              <a:gd name="connsiteX3779" fmla="*/ 127843 w 1688257"/>
              <a:gd name="connsiteY3779" fmla="*/ 194516 h 636153"/>
              <a:gd name="connsiteX3780" fmla="*/ 120502 w 1688257"/>
              <a:gd name="connsiteY3780" fmla="*/ 187176 h 636153"/>
              <a:gd name="connsiteX3781" fmla="*/ 113162 w 1688257"/>
              <a:gd name="connsiteY3781" fmla="*/ 194516 h 636153"/>
              <a:gd name="connsiteX3782" fmla="*/ 120502 w 1688257"/>
              <a:gd name="connsiteY3782" fmla="*/ 201857 h 636153"/>
              <a:gd name="connsiteX3783" fmla="*/ 105822 w 1688257"/>
              <a:gd name="connsiteY3783" fmla="*/ 238558 h 636153"/>
              <a:gd name="connsiteX3784" fmla="*/ 113162 w 1688257"/>
              <a:gd name="connsiteY3784" fmla="*/ 231218 h 636153"/>
              <a:gd name="connsiteX3785" fmla="*/ 105822 w 1688257"/>
              <a:gd name="connsiteY3785" fmla="*/ 223877 h 636153"/>
              <a:gd name="connsiteX3786" fmla="*/ 100928 w 1688257"/>
              <a:gd name="connsiteY3786" fmla="*/ 231218 h 636153"/>
              <a:gd name="connsiteX3787" fmla="*/ 105822 w 1688257"/>
              <a:gd name="connsiteY3787" fmla="*/ 238558 h 636153"/>
              <a:gd name="connsiteX3788" fmla="*/ 118056 w 1688257"/>
              <a:gd name="connsiteY3788" fmla="*/ 126007 h 636153"/>
              <a:gd name="connsiteX3789" fmla="*/ 122949 w 1688257"/>
              <a:gd name="connsiteY3789" fmla="*/ 121114 h 636153"/>
              <a:gd name="connsiteX3790" fmla="*/ 118056 w 1688257"/>
              <a:gd name="connsiteY3790" fmla="*/ 116220 h 636153"/>
              <a:gd name="connsiteX3791" fmla="*/ 113162 w 1688257"/>
              <a:gd name="connsiteY3791" fmla="*/ 121114 h 636153"/>
              <a:gd name="connsiteX3792" fmla="*/ 118056 w 1688257"/>
              <a:gd name="connsiteY3792" fmla="*/ 126007 h 636153"/>
              <a:gd name="connsiteX3793" fmla="*/ 110715 w 1688257"/>
              <a:gd name="connsiteY3793" fmla="*/ 221431 h 636153"/>
              <a:gd name="connsiteX3794" fmla="*/ 118056 w 1688257"/>
              <a:gd name="connsiteY3794" fmla="*/ 228771 h 636153"/>
              <a:gd name="connsiteX3795" fmla="*/ 125396 w 1688257"/>
              <a:gd name="connsiteY3795" fmla="*/ 221431 h 636153"/>
              <a:gd name="connsiteX3796" fmla="*/ 118056 w 1688257"/>
              <a:gd name="connsiteY3796" fmla="*/ 214090 h 636153"/>
              <a:gd name="connsiteX3797" fmla="*/ 110715 w 1688257"/>
              <a:gd name="connsiteY3797" fmla="*/ 221431 h 636153"/>
              <a:gd name="connsiteX3798" fmla="*/ 132736 w 1688257"/>
              <a:gd name="connsiteY3798" fmla="*/ 64839 h 636153"/>
              <a:gd name="connsiteX3799" fmla="*/ 137630 w 1688257"/>
              <a:gd name="connsiteY3799" fmla="*/ 59945 h 636153"/>
              <a:gd name="connsiteX3800" fmla="*/ 130289 w 1688257"/>
              <a:gd name="connsiteY3800" fmla="*/ 52605 h 636153"/>
              <a:gd name="connsiteX3801" fmla="*/ 125396 w 1688257"/>
              <a:gd name="connsiteY3801" fmla="*/ 59945 h 636153"/>
              <a:gd name="connsiteX3802" fmla="*/ 132736 w 1688257"/>
              <a:gd name="connsiteY3802" fmla="*/ 64839 h 636153"/>
              <a:gd name="connsiteX3803" fmla="*/ 132736 w 1688257"/>
              <a:gd name="connsiteY3803" fmla="*/ 40371 h 636153"/>
              <a:gd name="connsiteX3804" fmla="*/ 137630 w 1688257"/>
              <a:gd name="connsiteY3804" fmla="*/ 35478 h 636153"/>
              <a:gd name="connsiteX3805" fmla="*/ 132736 w 1688257"/>
              <a:gd name="connsiteY3805" fmla="*/ 30584 h 636153"/>
              <a:gd name="connsiteX3806" fmla="*/ 127843 w 1688257"/>
              <a:gd name="connsiteY3806" fmla="*/ 35478 h 636153"/>
              <a:gd name="connsiteX3807" fmla="*/ 132736 w 1688257"/>
              <a:gd name="connsiteY3807" fmla="*/ 40371 h 636153"/>
              <a:gd name="connsiteX3808" fmla="*/ 132736 w 1688257"/>
              <a:gd name="connsiteY3808" fmla="*/ 116220 h 636153"/>
              <a:gd name="connsiteX3809" fmla="*/ 140076 w 1688257"/>
              <a:gd name="connsiteY3809" fmla="*/ 108880 h 636153"/>
              <a:gd name="connsiteX3810" fmla="*/ 132736 w 1688257"/>
              <a:gd name="connsiteY3810" fmla="*/ 101540 h 636153"/>
              <a:gd name="connsiteX3811" fmla="*/ 125396 w 1688257"/>
              <a:gd name="connsiteY3811" fmla="*/ 108880 h 636153"/>
              <a:gd name="connsiteX3812" fmla="*/ 132736 w 1688257"/>
              <a:gd name="connsiteY3812" fmla="*/ 116220 h 636153"/>
              <a:gd name="connsiteX3813" fmla="*/ 291775 w 1688257"/>
              <a:gd name="connsiteY3813" fmla="*/ 25691 h 636153"/>
              <a:gd name="connsiteX3814" fmla="*/ 294222 w 1688257"/>
              <a:gd name="connsiteY3814" fmla="*/ 23244 h 636153"/>
              <a:gd name="connsiteX3815" fmla="*/ 286881 w 1688257"/>
              <a:gd name="connsiteY3815" fmla="*/ 23244 h 636153"/>
              <a:gd name="connsiteX3816" fmla="*/ 291775 w 1688257"/>
              <a:gd name="connsiteY3816" fmla="*/ 25691 h 636153"/>
              <a:gd name="connsiteX3817" fmla="*/ 132736 w 1688257"/>
              <a:gd name="connsiteY3817" fmla="*/ 91753 h 636153"/>
              <a:gd name="connsiteX3818" fmla="*/ 140076 w 1688257"/>
              <a:gd name="connsiteY3818" fmla="*/ 84413 h 636153"/>
              <a:gd name="connsiteX3819" fmla="*/ 132736 w 1688257"/>
              <a:gd name="connsiteY3819" fmla="*/ 77073 h 636153"/>
              <a:gd name="connsiteX3820" fmla="*/ 125396 w 1688257"/>
              <a:gd name="connsiteY3820" fmla="*/ 84413 h 636153"/>
              <a:gd name="connsiteX3821" fmla="*/ 132736 w 1688257"/>
              <a:gd name="connsiteY3821" fmla="*/ 91753 h 636153"/>
              <a:gd name="connsiteX3822" fmla="*/ 1605680 w 1688257"/>
              <a:gd name="connsiteY3822" fmla="*/ 177389 h 636153"/>
              <a:gd name="connsiteX3823" fmla="*/ 1610573 w 1688257"/>
              <a:gd name="connsiteY3823" fmla="*/ 172496 h 636153"/>
              <a:gd name="connsiteX3824" fmla="*/ 1605680 w 1688257"/>
              <a:gd name="connsiteY3824" fmla="*/ 167602 h 636153"/>
              <a:gd name="connsiteX3825" fmla="*/ 1600786 w 1688257"/>
              <a:gd name="connsiteY3825" fmla="*/ 172496 h 636153"/>
              <a:gd name="connsiteX3826" fmla="*/ 1605680 w 1688257"/>
              <a:gd name="connsiteY3826" fmla="*/ 177389 h 636153"/>
              <a:gd name="connsiteX3827" fmla="*/ 1586106 w 1688257"/>
              <a:gd name="connsiteY3827" fmla="*/ 157815 h 636153"/>
              <a:gd name="connsiteX3828" fmla="*/ 1593446 w 1688257"/>
              <a:gd name="connsiteY3828" fmla="*/ 165155 h 636153"/>
              <a:gd name="connsiteX3829" fmla="*/ 1600786 w 1688257"/>
              <a:gd name="connsiteY3829" fmla="*/ 157815 h 636153"/>
              <a:gd name="connsiteX3830" fmla="*/ 1593446 w 1688257"/>
              <a:gd name="connsiteY3830" fmla="*/ 150475 h 636153"/>
              <a:gd name="connsiteX3831" fmla="*/ 1586106 w 1688257"/>
              <a:gd name="connsiteY3831" fmla="*/ 157815 h 636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</a:cxnLst>
            <a:rect l="l" t="t" r="r" b="b"/>
            <a:pathLst>
              <a:path w="1688257" h="636153">
                <a:moveTo>
                  <a:pt x="565811" y="541954"/>
                </a:moveTo>
                <a:cubicBezTo>
                  <a:pt x="565811" y="541954"/>
                  <a:pt x="563364" y="541954"/>
                  <a:pt x="565811" y="541954"/>
                </a:cubicBezTo>
                <a:cubicBezTo>
                  <a:pt x="563364" y="544401"/>
                  <a:pt x="565811" y="544401"/>
                  <a:pt x="565811" y="544401"/>
                </a:cubicBezTo>
                <a:cubicBezTo>
                  <a:pt x="565811" y="544401"/>
                  <a:pt x="568258" y="544401"/>
                  <a:pt x="565811" y="541954"/>
                </a:cubicBezTo>
                <a:cubicBezTo>
                  <a:pt x="568258" y="541954"/>
                  <a:pt x="565811" y="541954"/>
                  <a:pt x="565811" y="541954"/>
                </a:cubicBezTo>
                <a:moveTo>
                  <a:pt x="565811" y="512593"/>
                </a:moveTo>
                <a:cubicBezTo>
                  <a:pt x="563364" y="512593"/>
                  <a:pt x="560917" y="515040"/>
                  <a:pt x="560917" y="517487"/>
                </a:cubicBezTo>
                <a:cubicBezTo>
                  <a:pt x="560917" y="519934"/>
                  <a:pt x="563364" y="522380"/>
                  <a:pt x="565811" y="522380"/>
                </a:cubicBezTo>
                <a:cubicBezTo>
                  <a:pt x="568258" y="522380"/>
                  <a:pt x="570704" y="519934"/>
                  <a:pt x="570704" y="517487"/>
                </a:cubicBezTo>
                <a:cubicBezTo>
                  <a:pt x="570704" y="515040"/>
                  <a:pt x="568258" y="512593"/>
                  <a:pt x="565811" y="512593"/>
                </a:cubicBezTo>
                <a:moveTo>
                  <a:pt x="541343" y="512593"/>
                </a:moveTo>
                <a:cubicBezTo>
                  <a:pt x="538897" y="512593"/>
                  <a:pt x="534003" y="515040"/>
                  <a:pt x="534003" y="519934"/>
                </a:cubicBezTo>
                <a:cubicBezTo>
                  <a:pt x="534003" y="522380"/>
                  <a:pt x="536450" y="527274"/>
                  <a:pt x="541343" y="527274"/>
                </a:cubicBezTo>
                <a:cubicBezTo>
                  <a:pt x="543790" y="527274"/>
                  <a:pt x="548684" y="524827"/>
                  <a:pt x="548684" y="519934"/>
                </a:cubicBezTo>
                <a:cubicBezTo>
                  <a:pt x="546237" y="515040"/>
                  <a:pt x="543790" y="512593"/>
                  <a:pt x="541343" y="512593"/>
                </a:cubicBezTo>
                <a:moveTo>
                  <a:pt x="553577" y="527274"/>
                </a:moveTo>
                <a:cubicBezTo>
                  <a:pt x="551130" y="527274"/>
                  <a:pt x="548684" y="529721"/>
                  <a:pt x="548684" y="532167"/>
                </a:cubicBezTo>
                <a:cubicBezTo>
                  <a:pt x="548684" y="534614"/>
                  <a:pt x="551130" y="537061"/>
                  <a:pt x="553577" y="537061"/>
                </a:cubicBezTo>
                <a:cubicBezTo>
                  <a:pt x="556024" y="537061"/>
                  <a:pt x="558471" y="534614"/>
                  <a:pt x="558471" y="532167"/>
                </a:cubicBezTo>
                <a:cubicBezTo>
                  <a:pt x="558471" y="527274"/>
                  <a:pt x="556024" y="527274"/>
                  <a:pt x="553577" y="527274"/>
                </a:cubicBezTo>
                <a:moveTo>
                  <a:pt x="553577" y="497913"/>
                </a:moveTo>
                <a:cubicBezTo>
                  <a:pt x="548684" y="497913"/>
                  <a:pt x="546237" y="500360"/>
                  <a:pt x="546237" y="505253"/>
                </a:cubicBezTo>
                <a:cubicBezTo>
                  <a:pt x="546237" y="510147"/>
                  <a:pt x="548684" y="512593"/>
                  <a:pt x="553577" y="512593"/>
                </a:cubicBezTo>
                <a:cubicBezTo>
                  <a:pt x="558471" y="512593"/>
                  <a:pt x="560917" y="510147"/>
                  <a:pt x="560917" y="505253"/>
                </a:cubicBezTo>
                <a:cubicBezTo>
                  <a:pt x="560917" y="500360"/>
                  <a:pt x="556024" y="497913"/>
                  <a:pt x="553577" y="497913"/>
                </a:cubicBezTo>
                <a:moveTo>
                  <a:pt x="614746" y="485679"/>
                </a:moveTo>
                <a:cubicBezTo>
                  <a:pt x="609852" y="485679"/>
                  <a:pt x="607406" y="488126"/>
                  <a:pt x="607406" y="493019"/>
                </a:cubicBezTo>
                <a:cubicBezTo>
                  <a:pt x="607406" y="497913"/>
                  <a:pt x="609852" y="500360"/>
                  <a:pt x="614746" y="500360"/>
                </a:cubicBezTo>
                <a:cubicBezTo>
                  <a:pt x="619639" y="500360"/>
                  <a:pt x="622086" y="497913"/>
                  <a:pt x="622086" y="493019"/>
                </a:cubicBezTo>
                <a:cubicBezTo>
                  <a:pt x="622086" y="488126"/>
                  <a:pt x="619639" y="485679"/>
                  <a:pt x="614746" y="485679"/>
                </a:cubicBezTo>
                <a:moveTo>
                  <a:pt x="578045" y="497913"/>
                </a:moveTo>
                <a:cubicBezTo>
                  <a:pt x="573151" y="497913"/>
                  <a:pt x="570704" y="500360"/>
                  <a:pt x="570704" y="505253"/>
                </a:cubicBezTo>
                <a:cubicBezTo>
                  <a:pt x="570704" y="510147"/>
                  <a:pt x="573151" y="512593"/>
                  <a:pt x="578045" y="512593"/>
                </a:cubicBezTo>
                <a:cubicBezTo>
                  <a:pt x="582938" y="512593"/>
                  <a:pt x="585385" y="510147"/>
                  <a:pt x="585385" y="505253"/>
                </a:cubicBezTo>
                <a:cubicBezTo>
                  <a:pt x="585385" y="502806"/>
                  <a:pt x="582938" y="497913"/>
                  <a:pt x="578045" y="497913"/>
                </a:cubicBezTo>
                <a:moveTo>
                  <a:pt x="602512" y="497913"/>
                </a:moveTo>
                <a:cubicBezTo>
                  <a:pt x="600065" y="497913"/>
                  <a:pt x="595172" y="500360"/>
                  <a:pt x="595172" y="505253"/>
                </a:cubicBezTo>
                <a:cubicBezTo>
                  <a:pt x="595172" y="507700"/>
                  <a:pt x="597619" y="512593"/>
                  <a:pt x="602512" y="512593"/>
                </a:cubicBezTo>
                <a:cubicBezTo>
                  <a:pt x="604959" y="512593"/>
                  <a:pt x="609852" y="510147"/>
                  <a:pt x="609852" y="505253"/>
                </a:cubicBezTo>
                <a:cubicBezTo>
                  <a:pt x="609852" y="502806"/>
                  <a:pt x="607406" y="497913"/>
                  <a:pt x="602512" y="497913"/>
                </a:cubicBezTo>
                <a:moveTo>
                  <a:pt x="614746" y="512593"/>
                </a:moveTo>
                <a:cubicBezTo>
                  <a:pt x="612299" y="512593"/>
                  <a:pt x="609852" y="515040"/>
                  <a:pt x="609852" y="517487"/>
                </a:cubicBezTo>
                <a:cubicBezTo>
                  <a:pt x="609852" y="519934"/>
                  <a:pt x="612299" y="522380"/>
                  <a:pt x="614746" y="522380"/>
                </a:cubicBezTo>
                <a:cubicBezTo>
                  <a:pt x="617193" y="522380"/>
                  <a:pt x="619639" y="519934"/>
                  <a:pt x="619639" y="517487"/>
                </a:cubicBezTo>
                <a:cubicBezTo>
                  <a:pt x="619639" y="515040"/>
                  <a:pt x="617193" y="512593"/>
                  <a:pt x="614746" y="512593"/>
                </a:cubicBezTo>
                <a:moveTo>
                  <a:pt x="602512" y="527274"/>
                </a:moveTo>
                <a:cubicBezTo>
                  <a:pt x="600065" y="527274"/>
                  <a:pt x="600065" y="527274"/>
                  <a:pt x="600065" y="529721"/>
                </a:cubicBezTo>
                <a:cubicBezTo>
                  <a:pt x="600065" y="532167"/>
                  <a:pt x="600065" y="532167"/>
                  <a:pt x="602512" y="532167"/>
                </a:cubicBezTo>
                <a:cubicBezTo>
                  <a:pt x="604959" y="532167"/>
                  <a:pt x="604959" y="532167"/>
                  <a:pt x="604959" y="529721"/>
                </a:cubicBezTo>
                <a:cubicBezTo>
                  <a:pt x="604959" y="529721"/>
                  <a:pt x="604959" y="527274"/>
                  <a:pt x="602512" y="527274"/>
                </a:cubicBezTo>
                <a:moveTo>
                  <a:pt x="590278" y="541954"/>
                </a:moveTo>
                <a:cubicBezTo>
                  <a:pt x="590278" y="541954"/>
                  <a:pt x="590278" y="544401"/>
                  <a:pt x="590278" y="541954"/>
                </a:cubicBezTo>
                <a:cubicBezTo>
                  <a:pt x="590278" y="544401"/>
                  <a:pt x="590278" y="544401"/>
                  <a:pt x="590278" y="541954"/>
                </a:cubicBezTo>
                <a:cubicBezTo>
                  <a:pt x="590278" y="541954"/>
                  <a:pt x="590278" y="541954"/>
                  <a:pt x="590278" y="541954"/>
                </a:cubicBezTo>
                <a:cubicBezTo>
                  <a:pt x="590278" y="541954"/>
                  <a:pt x="590278" y="541954"/>
                  <a:pt x="590278" y="541954"/>
                </a:cubicBezTo>
                <a:moveTo>
                  <a:pt x="590278" y="512593"/>
                </a:moveTo>
                <a:cubicBezTo>
                  <a:pt x="587832" y="512593"/>
                  <a:pt x="585385" y="515040"/>
                  <a:pt x="585385" y="517487"/>
                </a:cubicBezTo>
                <a:cubicBezTo>
                  <a:pt x="585385" y="519934"/>
                  <a:pt x="587832" y="522380"/>
                  <a:pt x="590278" y="522380"/>
                </a:cubicBezTo>
                <a:cubicBezTo>
                  <a:pt x="592725" y="522380"/>
                  <a:pt x="595172" y="519934"/>
                  <a:pt x="595172" y="517487"/>
                </a:cubicBezTo>
                <a:cubicBezTo>
                  <a:pt x="595172" y="515040"/>
                  <a:pt x="592725" y="512593"/>
                  <a:pt x="590278" y="512593"/>
                </a:cubicBezTo>
                <a:moveTo>
                  <a:pt x="578045" y="527274"/>
                </a:moveTo>
                <a:cubicBezTo>
                  <a:pt x="575598" y="527274"/>
                  <a:pt x="575598" y="529721"/>
                  <a:pt x="575598" y="529721"/>
                </a:cubicBezTo>
                <a:cubicBezTo>
                  <a:pt x="575598" y="532167"/>
                  <a:pt x="578045" y="532167"/>
                  <a:pt x="578045" y="532167"/>
                </a:cubicBezTo>
                <a:cubicBezTo>
                  <a:pt x="580491" y="532167"/>
                  <a:pt x="580491" y="529721"/>
                  <a:pt x="580491" y="529721"/>
                </a:cubicBezTo>
                <a:cubicBezTo>
                  <a:pt x="580491" y="529721"/>
                  <a:pt x="580491" y="527274"/>
                  <a:pt x="578045" y="527274"/>
                </a:cubicBezTo>
                <a:moveTo>
                  <a:pt x="477728" y="524827"/>
                </a:moveTo>
                <a:cubicBezTo>
                  <a:pt x="475281" y="524827"/>
                  <a:pt x="472834" y="527274"/>
                  <a:pt x="472834" y="529721"/>
                </a:cubicBezTo>
                <a:cubicBezTo>
                  <a:pt x="472834" y="532167"/>
                  <a:pt x="475281" y="537061"/>
                  <a:pt x="480175" y="534614"/>
                </a:cubicBezTo>
                <a:cubicBezTo>
                  <a:pt x="482621" y="534614"/>
                  <a:pt x="485068" y="532167"/>
                  <a:pt x="485068" y="529721"/>
                </a:cubicBezTo>
                <a:cubicBezTo>
                  <a:pt x="485068" y="527274"/>
                  <a:pt x="482621" y="524827"/>
                  <a:pt x="477728" y="524827"/>
                </a:cubicBezTo>
                <a:moveTo>
                  <a:pt x="489962" y="539508"/>
                </a:moveTo>
                <a:cubicBezTo>
                  <a:pt x="487515" y="539508"/>
                  <a:pt x="485068" y="541954"/>
                  <a:pt x="485068" y="544401"/>
                </a:cubicBezTo>
                <a:cubicBezTo>
                  <a:pt x="485068" y="546848"/>
                  <a:pt x="487515" y="549295"/>
                  <a:pt x="489962" y="549295"/>
                </a:cubicBezTo>
                <a:cubicBezTo>
                  <a:pt x="492408" y="549295"/>
                  <a:pt x="494855" y="546848"/>
                  <a:pt x="494855" y="544401"/>
                </a:cubicBezTo>
                <a:cubicBezTo>
                  <a:pt x="494855" y="539508"/>
                  <a:pt x="492408" y="539508"/>
                  <a:pt x="489962" y="539508"/>
                </a:cubicBezTo>
                <a:moveTo>
                  <a:pt x="465494" y="510147"/>
                </a:moveTo>
                <a:cubicBezTo>
                  <a:pt x="460601" y="510147"/>
                  <a:pt x="458154" y="512593"/>
                  <a:pt x="458154" y="517487"/>
                </a:cubicBezTo>
                <a:cubicBezTo>
                  <a:pt x="458154" y="522380"/>
                  <a:pt x="460601" y="524827"/>
                  <a:pt x="465494" y="524827"/>
                </a:cubicBezTo>
                <a:cubicBezTo>
                  <a:pt x="470388" y="524827"/>
                  <a:pt x="472834" y="522380"/>
                  <a:pt x="472834" y="517487"/>
                </a:cubicBezTo>
                <a:cubicBezTo>
                  <a:pt x="472834" y="515040"/>
                  <a:pt x="470388" y="510147"/>
                  <a:pt x="465494" y="510147"/>
                </a:cubicBezTo>
                <a:moveTo>
                  <a:pt x="467941" y="537061"/>
                </a:moveTo>
                <a:cubicBezTo>
                  <a:pt x="465494" y="537061"/>
                  <a:pt x="463047" y="539508"/>
                  <a:pt x="463047" y="541954"/>
                </a:cubicBezTo>
                <a:cubicBezTo>
                  <a:pt x="463047" y="544401"/>
                  <a:pt x="465494" y="546848"/>
                  <a:pt x="467941" y="546848"/>
                </a:cubicBezTo>
                <a:cubicBezTo>
                  <a:pt x="470388" y="546848"/>
                  <a:pt x="472834" y="544401"/>
                  <a:pt x="472834" y="541954"/>
                </a:cubicBezTo>
                <a:cubicBezTo>
                  <a:pt x="470388" y="539508"/>
                  <a:pt x="470388" y="539508"/>
                  <a:pt x="467941" y="537061"/>
                </a:cubicBezTo>
                <a:moveTo>
                  <a:pt x="489962" y="510147"/>
                </a:moveTo>
                <a:cubicBezTo>
                  <a:pt x="485068" y="510147"/>
                  <a:pt x="482621" y="512593"/>
                  <a:pt x="482621" y="517487"/>
                </a:cubicBezTo>
                <a:cubicBezTo>
                  <a:pt x="482621" y="522380"/>
                  <a:pt x="485068" y="524827"/>
                  <a:pt x="489962" y="524827"/>
                </a:cubicBezTo>
                <a:cubicBezTo>
                  <a:pt x="494855" y="524827"/>
                  <a:pt x="497302" y="522380"/>
                  <a:pt x="497302" y="517487"/>
                </a:cubicBezTo>
                <a:cubicBezTo>
                  <a:pt x="497302" y="515040"/>
                  <a:pt x="494855" y="510147"/>
                  <a:pt x="489962" y="510147"/>
                </a:cubicBezTo>
                <a:moveTo>
                  <a:pt x="477728" y="554188"/>
                </a:moveTo>
                <a:cubicBezTo>
                  <a:pt x="477728" y="554188"/>
                  <a:pt x="477728" y="554188"/>
                  <a:pt x="477728" y="554188"/>
                </a:cubicBezTo>
                <a:cubicBezTo>
                  <a:pt x="475281" y="556635"/>
                  <a:pt x="477728" y="559082"/>
                  <a:pt x="477728" y="559082"/>
                </a:cubicBezTo>
                <a:cubicBezTo>
                  <a:pt x="480175" y="556635"/>
                  <a:pt x="480175" y="556635"/>
                  <a:pt x="477728" y="554188"/>
                </a:cubicBezTo>
                <a:cubicBezTo>
                  <a:pt x="480175" y="554188"/>
                  <a:pt x="480175" y="554188"/>
                  <a:pt x="477728" y="554188"/>
                </a:cubicBezTo>
                <a:moveTo>
                  <a:pt x="516876" y="539508"/>
                </a:moveTo>
                <a:cubicBezTo>
                  <a:pt x="514429" y="539508"/>
                  <a:pt x="514429" y="541954"/>
                  <a:pt x="514429" y="541954"/>
                </a:cubicBezTo>
                <a:cubicBezTo>
                  <a:pt x="514429" y="544401"/>
                  <a:pt x="514429" y="544401"/>
                  <a:pt x="516876" y="544401"/>
                </a:cubicBezTo>
                <a:cubicBezTo>
                  <a:pt x="519323" y="544401"/>
                  <a:pt x="519323" y="541954"/>
                  <a:pt x="519323" y="541954"/>
                </a:cubicBezTo>
                <a:cubicBezTo>
                  <a:pt x="519323" y="541954"/>
                  <a:pt x="516876" y="539508"/>
                  <a:pt x="516876" y="539508"/>
                </a:cubicBezTo>
                <a:moveTo>
                  <a:pt x="529110" y="524827"/>
                </a:moveTo>
                <a:cubicBezTo>
                  <a:pt x="526663" y="524827"/>
                  <a:pt x="524216" y="527274"/>
                  <a:pt x="524216" y="529721"/>
                </a:cubicBezTo>
                <a:cubicBezTo>
                  <a:pt x="524216" y="532167"/>
                  <a:pt x="526663" y="534614"/>
                  <a:pt x="529110" y="534614"/>
                </a:cubicBezTo>
                <a:cubicBezTo>
                  <a:pt x="531556" y="534614"/>
                  <a:pt x="534003" y="532167"/>
                  <a:pt x="534003" y="529721"/>
                </a:cubicBezTo>
                <a:cubicBezTo>
                  <a:pt x="534003" y="527274"/>
                  <a:pt x="531556" y="524827"/>
                  <a:pt x="529110" y="524827"/>
                </a:cubicBezTo>
                <a:moveTo>
                  <a:pt x="526663" y="554188"/>
                </a:moveTo>
                <a:cubicBezTo>
                  <a:pt x="526663" y="556635"/>
                  <a:pt x="529110" y="556635"/>
                  <a:pt x="526663" y="554188"/>
                </a:cubicBezTo>
                <a:cubicBezTo>
                  <a:pt x="529110" y="556635"/>
                  <a:pt x="529110" y="556635"/>
                  <a:pt x="526663" y="554188"/>
                </a:cubicBezTo>
                <a:cubicBezTo>
                  <a:pt x="529110" y="554188"/>
                  <a:pt x="529110" y="554188"/>
                  <a:pt x="526663" y="554188"/>
                </a:cubicBezTo>
                <a:cubicBezTo>
                  <a:pt x="529110" y="554188"/>
                  <a:pt x="526663" y="554188"/>
                  <a:pt x="526663" y="554188"/>
                </a:cubicBezTo>
                <a:moveTo>
                  <a:pt x="502195" y="554188"/>
                </a:moveTo>
                <a:cubicBezTo>
                  <a:pt x="502195" y="556635"/>
                  <a:pt x="502195" y="556635"/>
                  <a:pt x="502195" y="554188"/>
                </a:cubicBezTo>
                <a:cubicBezTo>
                  <a:pt x="504642" y="554188"/>
                  <a:pt x="504642" y="554188"/>
                  <a:pt x="504642" y="554188"/>
                </a:cubicBezTo>
                <a:cubicBezTo>
                  <a:pt x="504642" y="554188"/>
                  <a:pt x="504642" y="554188"/>
                  <a:pt x="502195" y="554188"/>
                </a:cubicBezTo>
                <a:cubicBezTo>
                  <a:pt x="502195" y="554188"/>
                  <a:pt x="502195" y="554188"/>
                  <a:pt x="502195" y="554188"/>
                </a:cubicBezTo>
                <a:moveTo>
                  <a:pt x="516876" y="510147"/>
                </a:moveTo>
                <a:cubicBezTo>
                  <a:pt x="511982" y="510147"/>
                  <a:pt x="509536" y="512593"/>
                  <a:pt x="509536" y="517487"/>
                </a:cubicBezTo>
                <a:cubicBezTo>
                  <a:pt x="509536" y="522380"/>
                  <a:pt x="511982" y="524827"/>
                  <a:pt x="516876" y="524827"/>
                </a:cubicBezTo>
                <a:cubicBezTo>
                  <a:pt x="521769" y="524827"/>
                  <a:pt x="524216" y="522380"/>
                  <a:pt x="524216" y="517487"/>
                </a:cubicBezTo>
                <a:cubicBezTo>
                  <a:pt x="521769" y="515040"/>
                  <a:pt x="519323" y="510147"/>
                  <a:pt x="516876" y="510147"/>
                </a:cubicBezTo>
                <a:moveTo>
                  <a:pt x="504642" y="524827"/>
                </a:moveTo>
                <a:cubicBezTo>
                  <a:pt x="502195" y="524827"/>
                  <a:pt x="499749" y="527274"/>
                  <a:pt x="499749" y="529721"/>
                </a:cubicBezTo>
                <a:cubicBezTo>
                  <a:pt x="499749" y="532167"/>
                  <a:pt x="502195" y="534614"/>
                  <a:pt x="504642" y="534614"/>
                </a:cubicBezTo>
                <a:cubicBezTo>
                  <a:pt x="507089" y="534614"/>
                  <a:pt x="509536" y="532167"/>
                  <a:pt x="509536" y="529721"/>
                </a:cubicBezTo>
                <a:cubicBezTo>
                  <a:pt x="509536" y="527274"/>
                  <a:pt x="507089" y="524827"/>
                  <a:pt x="504642" y="524827"/>
                </a:cubicBezTo>
                <a:moveTo>
                  <a:pt x="541343" y="539508"/>
                </a:moveTo>
                <a:cubicBezTo>
                  <a:pt x="538897" y="539508"/>
                  <a:pt x="538897" y="539508"/>
                  <a:pt x="538897" y="541954"/>
                </a:cubicBezTo>
                <a:cubicBezTo>
                  <a:pt x="538897" y="544401"/>
                  <a:pt x="538897" y="544401"/>
                  <a:pt x="541343" y="544401"/>
                </a:cubicBezTo>
                <a:cubicBezTo>
                  <a:pt x="543790" y="544401"/>
                  <a:pt x="543790" y="544401"/>
                  <a:pt x="543790" y="541954"/>
                </a:cubicBezTo>
                <a:cubicBezTo>
                  <a:pt x="543790" y="541954"/>
                  <a:pt x="541343" y="539508"/>
                  <a:pt x="541343" y="539508"/>
                </a:cubicBezTo>
                <a:moveTo>
                  <a:pt x="675915" y="500360"/>
                </a:moveTo>
                <a:cubicBezTo>
                  <a:pt x="673468" y="500360"/>
                  <a:pt x="671021" y="502806"/>
                  <a:pt x="671021" y="505253"/>
                </a:cubicBezTo>
                <a:cubicBezTo>
                  <a:pt x="671021" y="507700"/>
                  <a:pt x="673468" y="510147"/>
                  <a:pt x="675915" y="510147"/>
                </a:cubicBezTo>
                <a:cubicBezTo>
                  <a:pt x="678361" y="510147"/>
                  <a:pt x="680808" y="507700"/>
                  <a:pt x="680808" y="505253"/>
                </a:cubicBezTo>
                <a:cubicBezTo>
                  <a:pt x="680808" y="502806"/>
                  <a:pt x="680808" y="500360"/>
                  <a:pt x="675915" y="500360"/>
                </a:cubicBezTo>
                <a:moveTo>
                  <a:pt x="739530" y="488126"/>
                </a:moveTo>
                <a:cubicBezTo>
                  <a:pt x="737083" y="488126"/>
                  <a:pt x="734637" y="490573"/>
                  <a:pt x="734637" y="493019"/>
                </a:cubicBezTo>
                <a:cubicBezTo>
                  <a:pt x="734637" y="495466"/>
                  <a:pt x="737083" y="497913"/>
                  <a:pt x="739530" y="497913"/>
                </a:cubicBezTo>
                <a:cubicBezTo>
                  <a:pt x="741977" y="497913"/>
                  <a:pt x="744424" y="495466"/>
                  <a:pt x="744424" y="493019"/>
                </a:cubicBezTo>
                <a:cubicBezTo>
                  <a:pt x="744424" y="490573"/>
                  <a:pt x="741977" y="488126"/>
                  <a:pt x="739530" y="488126"/>
                </a:cubicBezTo>
                <a:moveTo>
                  <a:pt x="751764" y="502806"/>
                </a:moveTo>
                <a:cubicBezTo>
                  <a:pt x="749317" y="502806"/>
                  <a:pt x="749317" y="502806"/>
                  <a:pt x="749317" y="505253"/>
                </a:cubicBezTo>
                <a:cubicBezTo>
                  <a:pt x="749317" y="507700"/>
                  <a:pt x="749317" y="507700"/>
                  <a:pt x="751764" y="507700"/>
                </a:cubicBezTo>
                <a:cubicBezTo>
                  <a:pt x="754211" y="507700"/>
                  <a:pt x="754211" y="507700"/>
                  <a:pt x="754211" y="505253"/>
                </a:cubicBezTo>
                <a:cubicBezTo>
                  <a:pt x="754211" y="505253"/>
                  <a:pt x="751764" y="502806"/>
                  <a:pt x="751764" y="502806"/>
                </a:cubicBezTo>
                <a:moveTo>
                  <a:pt x="727296" y="502806"/>
                </a:moveTo>
                <a:cubicBezTo>
                  <a:pt x="724850" y="502806"/>
                  <a:pt x="724850" y="505253"/>
                  <a:pt x="724850" y="507700"/>
                </a:cubicBezTo>
                <a:cubicBezTo>
                  <a:pt x="724850" y="510147"/>
                  <a:pt x="727296" y="510147"/>
                  <a:pt x="727296" y="510147"/>
                </a:cubicBezTo>
                <a:cubicBezTo>
                  <a:pt x="729743" y="510147"/>
                  <a:pt x="729743" y="507700"/>
                  <a:pt x="729743" y="505253"/>
                </a:cubicBezTo>
                <a:cubicBezTo>
                  <a:pt x="729743" y="502806"/>
                  <a:pt x="727296" y="502806"/>
                  <a:pt x="727296" y="502806"/>
                </a:cubicBezTo>
                <a:moveTo>
                  <a:pt x="751764" y="473445"/>
                </a:moveTo>
                <a:cubicBezTo>
                  <a:pt x="746870" y="473445"/>
                  <a:pt x="744424" y="475892"/>
                  <a:pt x="744424" y="480786"/>
                </a:cubicBezTo>
                <a:cubicBezTo>
                  <a:pt x="744424" y="485679"/>
                  <a:pt x="746870" y="488126"/>
                  <a:pt x="751764" y="488126"/>
                </a:cubicBezTo>
                <a:cubicBezTo>
                  <a:pt x="756657" y="488126"/>
                  <a:pt x="759104" y="485679"/>
                  <a:pt x="759104" y="480786"/>
                </a:cubicBezTo>
                <a:cubicBezTo>
                  <a:pt x="759104" y="475892"/>
                  <a:pt x="754211" y="473445"/>
                  <a:pt x="751764" y="473445"/>
                </a:cubicBezTo>
                <a:moveTo>
                  <a:pt x="727296" y="473445"/>
                </a:moveTo>
                <a:cubicBezTo>
                  <a:pt x="722403" y="473445"/>
                  <a:pt x="719956" y="475892"/>
                  <a:pt x="719956" y="480786"/>
                </a:cubicBezTo>
                <a:cubicBezTo>
                  <a:pt x="719956" y="485679"/>
                  <a:pt x="722403" y="488126"/>
                  <a:pt x="727296" y="488126"/>
                </a:cubicBezTo>
                <a:cubicBezTo>
                  <a:pt x="732190" y="488126"/>
                  <a:pt x="734637" y="485679"/>
                  <a:pt x="734637" y="480786"/>
                </a:cubicBezTo>
                <a:cubicBezTo>
                  <a:pt x="734637" y="475892"/>
                  <a:pt x="729743" y="473445"/>
                  <a:pt x="727296" y="473445"/>
                </a:cubicBezTo>
                <a:moveTo>
                  <a:pt x="737083" y="517487"/>
                </a:moveTo>
                <a:cubicBezTo>
                  <a:pt x="739530" y="517487"/>
                  <a:pt x="739530" y="517487"/>
                  <a:pt x="737083" y="517487"/>
                </a:cubicBezTo>
                <a:cubicBezTo>
                  <a:pt x="739530" y="519934"/>
                  <a:pt x="739530" y="517487"/>
                  <a:pt x="737083" y="517487"/>
                </a:cubicBezTo>
                <a:cubicBezTo>
                  <a:pt x="739530" y="517487"/>
                  <a:pt x="739530" y="517487"/>
                  <a:pt x="737083" y="517487"/>
                </a:cubicBezTo>
                <a:cubicBezTo>
                  <a:pt x="739530" y="517487"/>
                  <a:pt x="739530" y="517487"/>
                  <a:pt x="737083" y="517487"/>
                </a:cubicBezTo>
                <a:moveTo>
                  <a:pt x="800699" y="505253"/>
                </a:moveTo>
                <a:cubicBezTo>
                  <a:pt x="800699" y="505253"/>
                  <a:pt x="800699" y="507700"/>
                  <a:pt x="800699" y="505253"/>
                </a:cubicBezTo>
                <a:cubicBezTo>
                  <a:pt x="800699" y="507700"/>
                  <a:pt x="803146" y="505253"/>
                  <a:pt x="800699" y="505253"/>
                </a:cubicBezTo>
                <a:cubicBezTo>
                  <a:pt x="803146" y="505253"/>
                  <a:pt x="800699" y="505253"/>
                  <a:pt x="800699" y="505253"/>
                </a:cubicBezTo>
                <a:cubicBezTo>
                  <a:pt x="800699" y="505253"/>
                  <a:pt x="800699" y="505253"/>
                  <a:pt x="800699" y="505253"/>
                </a:cubicBezTo>
                <a:moveTo>
                  <a:pt x="788465" y="461212"/>
                </a:moveTo>
                <a:cubicBezTo>
                  <a:pt x="783572" y="461212"/>
                  <a:pt x="781125" y="463658"/>
                  <a:pt x="781125" y="468552"/>
                </a:cubicBezTo>
                <a:cubicBezTo>
                  <a:pt x="781125" y="473445"/>
                  <a:pt x="783572" y="475892"/>
                  <a:pt x="788465" y="475892"/>
                </a:cubicBezTo>
                <a:cubicBezTo>
                  <a:pt x="793359" y="475892"/>
                  <a:pt x="795805" y="473445"/>
                  <a:pt x="795805" y="468552"/>
                </a:cubicBezTo>
                <a:cubicBezTo>
                  <a:pt x="795805" y="463658"/>
                  <a:pt x="793359" y="461212"/>
                  <a:pt x="788465" y="461212"/>
                </a:cubicBezTo>
                <a:moveTo>
                  <a:pt x="715063" y="488126"/>
                </a:moveTo>
                <a:cubicBezTo>
                  <a:pt x="712616" y="488126"/>
                  <a:pt x="710169" y="490573"/>
                  <a:pt x="710169" y="493019"/>
                </a:cubicBezTo>
                <a:cubicBezTo>
                  <a:pt x="710169" y="495466"/>
                  <a:pt x="712616" y="497913"/>
                  <a:pt x="715063" y="497913"/>
                </a:cubicBezTo>
                <a:cubicBezTo>
                  <a:pt x="717509" y="497913"/>
                  <a:pt x="719956" y="495466"/>
                  <a:pt x="719956" y="493019"/>
                </a:cubicBezTo>
                <a:cubicBezTo>
                  <a:pt x="719956" y="490573"/>
                  <a:pt x="717509" y="488126"/>
                  <a:pt x="715063" y="488126"/>
                </a:cubicBezTo>
                <a:moveTo>
                  <a:pt x="788465" y="490573"/>
                </a:moveTo>
                <a:cubicBezTo>
                  <a:pt x="786018" y="490573"/>
                  <a:pt x="783572" y="493019"/>
                  <a:pt x="783572" y="495466"/>
                </a:cubicBezTo>
                <a:cubicBezTo>
                  <a:pt x="783572" y="497913"/>
                  <a:pt x="786018" y="500360"/>
                  <a:pt x="788465" y="500360"/>
                </a:cubicBezTo>
                <a:cubicBezTo>
                  <a:pt x="790912" y="500360"/>
                  <a:pt x="793359" y="497913"/>
                  <a:pt x="793359" y="495466"/>
                </a:cubicBezTo>
                <a:cubicBezTo>
                  <a:pt x="793359" y="490573"/>
                  <a:pt x="790912" y="490573"/>
                  <a:pt x="788465" y="490573"/>
                </a:cubicBezTo>
                <a:moveTo>
                  <a:pt x="763998" y="488126"/>
                </a:moveTo>
                <a:cubicBezTo>
                  <a:pt x="761551" y="488126"/>
                  <a:pt x="759104" y="490573"/>
                  <a:pt x="759104" y="493019"/>
                </a:cubicBezTo>
                <a:cubicBezTo>
                  <a:pt x="759104" y="495466"/>
                  <a:pt x="761551" y="497913"/>
                  <a:pt x="763998" y="497913"/>
                </a:cubicBezTo>
                <a:cubicBezTo>
                  <a:pt x="766444" y="497913"/>
                  <a:pt x="768891" y="495466"/>
                  <a:pt x="768891" y="493019"/>
                </a:cubicBezTo>
                <a:cubicBezTo>
                  <a:pt x="768891" y="490573"/>
                  <a:pt x="766444" y="488126"/>
                  <a:pt x="763998" y="488126"/>
                </a:cubicBezTo>
                <a:moveTo>
                  <a:pt x="776231" y="502806"/>
                </a:moveTo>
                <a:cubicBezTo>
                  <a:pt x="776231" y="502806"/>
                  <a:pt x="773785" y="505253"/>
                  <a:pt x="776231" y="502806"/>
                </a:cubicBezTo>
                <a:cubicBezTo>
                  <a:pt x="773785" y="505253"/>
                  <a:pt x="776231" y="507700"/>
                  <a:pt x="776231" y="507700"/>
                </a:cubicBezTo>
                <a:cubicBezTo>
                  <a:pt x="776231" y="507700"/>
                  <a:pt x="778678" y="507700"/>
                  <a:pt x="776231" y="502806"/>
                </a:cubicBezTo>
                <a:cubicBezTo>
                  <a:pt x="778678" y="505253"/>
                  <a:pt x="776231" y="502806"/>
                  <a:pt x="776231" y="502806"/>
                </a:cubicBezTo>
                <a:moveTo>
                  <a:pt x="776231" y="473445"/>
                </a:moveTo>
                <a:cubicBezTo>
                  <a:pt x="773785" y="473445"/>
                  <a:pt x="768891" y="475892"/>
                  <a:pt x="771338" y="480786"/>
                </a:cubicBezTo>
                <a:cubicBezTo>
                  <a:pt x="771338" y="483232"/>
                  <a:pt x="773785" y="485679"/>
                  <a:pt x="778678" y="485679"/>
                </a:cubicBezTo>
                <a:cubicBezTo>
                  <a:pt x="781125" y="485679"/>
                  <a:pt x="786018" y="483232"/>
                  <a:pt x="786018" y="478339"/>
                </a:cubicBezTo>
                <a:cubicBezTo>
                  <a:pt x="783572" y="478339"/>
                  <a:pt x="778678" y="473445"/>
                  <a:pt x="776231" y="473445"/>
                </a:cubicBezTo>
                <a:moveTo>
                  <a:pt x="663681" y="515040"/>
                </a:moveTo>
                <a:cubicBezTo>
                  <a:pt x="661234" y="515040"/>
                  <a:pt x="661234" y="517487"/>
                  <a:pt x="661234" y="517487"/>
                </a:cubicBezTo>
                <a:cubicBezTo>
                  <a:pt x="661234" y="517487"/>
                  <a:pt x="663681" y="519934"/>
                  <a:pt x="663681" y="519934"/>
                </a:cubicBezTo>
                <a:cubicBezTo>
                  <a:pt x="666128" y="519934"/>
                  <a:pt x="666128" y="517487"/>
                  <a:pt x="666128" y="517487"/>
                </a:cubicBezTo>
                <a:cubicBezTo>
                  <a:pt x="668574" y="517487"/>
                  <a:pt x="666128" y="515040"/>
                  <a:pt x="663681" y="515040"/>
                </a:cubicBezTo>
                <a:moveTo>
                  <a:pt x="651447" y="529721"/>
                </a:moveTo>
                <a:cubicBezTo>
                  <a:pt x="651447" y="532167"/>
                  <a:pt x="651447" y="532167"/>
                  <a:pt x="651447" y="529721"/>
                </a:cubicBezTo>
                <a:cubicBezTo>
                  <a:pt x="653894" y="532167"/>
                  <a:pt x="653894" y="529721"/>
                  <a:pt x="653894" y="529721"/>
                </a:cubicBezTo>
                <a:cubicBezTo>
                  <a:pt x="653894" y="529721"/>
                  <a:pt x="653894" y="529721"/>
                  <a:pt x="651447" y="529721"/>
                </a:cubicBezTo>
                <a:cubicBezTo>
                  <a:pt x="651447" y="529721"/>
                  <a:pt x="651447" y="529721"/>
                  <a:pt x="651447" y="529721"/>
                </a:cubicBezTo>
                <a:moveTo>
                  <a:pt x="651447" y="500360"/>
                </a:moveTo>
                <a:cubicBezTo>
                  <a:pt x="649000" y="500360"/>
                  <a:pt x="646554" y="502806"/>
                  <a:pt x="646554" y="505253"/>
                </a:cubicBezTo>
                <a:cubicBezTo>
                  <a:pt x="646554" y="507700"/>
                  <a:pt x="649000" y="510147"/>
                  <a:pt x="651447" y="510147"/>
                </a:cubicBezTo>
                <a:cubicBezTo>
                  <a:pt x="653894" y="510147"/>
                  <a:pt x="656341" y="507700"/>
                  <a:pt x="656341" y="505253"/>
                </a:cubicBezTo>
                <a:cubicBezTo>
                  <a:pt x="658787" y="502806"/>
                  <a:pt x="656341" y="500360"/>
                  <a:pt x="651447" y="500360"/>
                </a:cubicBezTo>
                <a:moveTo>
                  <a:pt x="639213" y="515040"/>
                </a:moveTo>
                <a:cubicBezTo>
                  <a:pt x="636767" y="515040"/>
                  <a:pt x="634320" y="517487"/>
                  <a:pt x="634320" y="519934"/>
                </a:cubicBezTo>
                <a:cubicBezTo>
                  <a:pt x="634320" y="522380"/>
                  <a:pt x="636767" y="524827"/>
                  <a:pt x="639213" y="524827"/>
                </a:cubicBezTo>
                <a:cubicBezTo>
                  <a:pt x="641660" y="524827"/>
                  <a:pt x="641660" y="522380"/>
                  <a:pt x="641660" y="519934"/>
                </a:cubicBezTo>
                <a:cubicBezTo>
                  <a:pt x="644107" y="515040"/>
                  <a:pt x="641660" y="515040"/>
                  <a:pt x="639213" y="515040"/>
                </a:cubicBezTo>
                <a:moveTo>
                  <a:pt x="626980" y="500360"/>
                </a:moveTo>
                <a:cubicBezTo>
                  <a:pt x="624533" y="500360"/>
                  <a:pt x="622086" y="502806"/>
                  <a:pt x="622086" y="507700"/>
                </a:cubicBezTo>
                <a:cubicBezTo>
                  <a:pt x="622086" y="510147"/>
                  <a:pt x="624533" y="515040"/>
                  <a:pt x="629426" y="512593"/>
                </a:cubicBezTo>
                <a:cubicBezTo>
                  <a:pt x="631873" y="512593"/>
                  <a:pt x="636767" y="510147"/>
                  <a:pt x="634320" y="505253"/>
                </a:cubicBezTo>
                <a:cubicBezTo>
                  <a:pt x="634320" y="502806"/>
                  <a:pt x="631873" y="500360"/>
                  <a:pt x="626980" y="500360"/>
                </a:cubicBezTo>
                <a:moveTo>
                  <a:pt x="626980" y="527274"/>
                </a:moveTo>
                <a:cubicBezTo>
                  <a:pt x="626980" y="527274"/>
                  <a:pt x="624533" y="529721"/>
                  <a:pt x="626980" y="527274"/>
                </a:cubicBezTo>
                <a:cubicBezTo>
                  <a:pt x="624533" y="529721"/>
                  <a:pt x="626980" y="532167"/>
                  <a:pt x="626980" y="532167"/>
                </a:cubicBezTo>
                <a:cubicBezTo>
                  <a:pt x="629426" y="532167"/>
                  <a:pt x="629426" y="532167"/>
                  <a:pt x="626980" y="527274"/>
                </a:cubicBezTo>
                <a:cubicBezTo>
                  <a:pt x="629426" y="529721"/>
                  <a:pt x="629426" y="527274"/>
                  <a:pt x="626980" y="527274"/>
                </a:cubicBezTo>
                <a:moveTo>
                  <a:pt x="639213" y="485679"/>
                </a:moveTo>
                <a:cubicBezTo>
                  <a:pt x="634320" y="485679"/>
                  <a:pt x="631873" y="488126"/>
                  <a:pt x="631873" y="493019"/>
                </a:cubicBezTo>
                <a:cubicBezTo>
                  <a:pt x="631873" y="497913"/>
                  <a:pt x="634320" y="500360"/>
                  <a:pt x="639213" y="500360"/>
                </a:cubicBezTo>
                <a:cubicBezTo>
                  <a:pt x="644107" y="500360"/>
                  <a:pt x="646554" y="497913"/>
                  <a:pt x="646554" y="493019"/>
                </a:cubicBezTo>
                <a:cubicBezTo>
                  <a:pt x="646554" y="488126"/>
                  <a:pt x="644107" y="485679"/>
                  <a:pt x="639213" y="485679"/>
                </a:cubicBezTo>
                <a:moveTo>
                  <a:pt x="702829" y="473445"/>
                </a:moveTo>
                <a:cubicBezTo>
                  <a:pt x="697935" y="473445"/>
                  <a:pt x="695489" y="475892"/>
                  <a:pt x="695489" y="480786"/>
                </a:cubicBezTo>
                <a:cubicBezTo>
                  <a:pt x="695489" y="485679"/>
                  <a:pt x="697935" y="488126"/>
                  <a:pt x="702829" y="488126"/>
                </a:cubicBezTo>
                <a:cubicBezTo>
                  <a:pt x="707722" y="488126"/>
                  <a:pt x="710169" y="485679"/>
                  <a:pt x="710169" y="480786"/>
                </a:cubicBezTo>
                <a:cubicBezTo>
                  <a:pt x="710169" y="475892"/>
                  <a:pt x="705276" y="473445"/>
                  <a:pt x="702829" y="473445"/>
                </a:cubicBezTo>
                <a:moveTo>
                  <a:pt x="715063" y="517487"/>
                </a:moveTo>
                <a:cubicBezTo>
                  <a:pt x="712616" y="517487"/>
                  <a:pt x="712616" y="517487"/>
                  <a:pt x="715063" y="517487"/>
                </a:cubicBezTo>
                <a:cubicBezTo>
                  <a:pt x="712616" y="519934"/>
                  <a:pt x="715063" y="519934"/>
                  <a:pt x="715063" y="522380"/>
                </a:cubicBezTo>
                <a:cubicBezTo>
                  <a:pt x="715063" y="519934"/>
                  <a:pt x="715063" y="517487"/>
                  <a:pt x="715063" y="517487"/>
                </a:cubicBezTo>
                <a:cubicBezTo>
                  <a:pt x="715063" y="517487"/>
                  <a:pt x="715063" y="517487"/>
                  <a:pt x="715063" y="517487"/>
                </a:cubicBezTo>
                <a:moveTo>
                  <a:pt x="663681" y="485679"/>
                </a:moveTo>
                <a:cubicBezTo>
                  <a:pt x="658787" y="485679"/>
                  <a:pt x="656341" y="488126"/>
                  <a:pt x="656341" y="493019"/>
                </a:cubicBezTo>
                <a:cubicBezTo>
                  <a:pt x="656341" y="497913"/>
                  <a:pt x="658787" y="500360"/>
                  <a:pt x="663681" y="500360"/>
                </a:cubicBezTo>
                <a:cubicBezTo>
                  <a:pt x="668574" y="500360"/>
                  <a:pt x="671021" y="497913"/>
                  <a:pt x="671021" y="493019"/>
                </a:cubicBezTo>
                <a:cubicBezTo>
                  <a:pt x="671021" y="490573"/>
                  <a:pt x="668574" y="485679"/>
                  <a:pt x="663681" y="485679"/>
                </a:cubicBezTo>
                <a:moveTo>
                  <a:pt x="702829" y="500360"/>
                </a:moveTo>
                <a:cubicBezTo>
                  <a:pt x="700382" y="500360"/>
                  <a:pt x="697935" y="502806"/>
                  <a:pt x="697935" y="505253"/>
                </a:cubicBezTo>
                <a:cubicBezTo>
                  <a:pt x="697935" y="507700"/>
                  <a:pt x="700382" y="510147"/>
                  <a:pt x="702829" y="510147"/>
                </a:cubicBezTo>
                <a:cubicBezTo>
                  <a:pt x="705276" y="510147"/>
                  <a:pt x="707722" y="507700"/>
                  <a:pt x="707722" y="505253"/>
                </a:cubicBezTo>
                <a:cubicBezTo>
                  <a:pt x="705276" y="502806"/>
                  <a:pt x="705276" y="500360"/>
                  <a:pt x="702829" y="500360"/>
                </a:cubicBezTo>
                <a:moveTo>
                  <a:pt x="453260" y="524827"/>
                </a:moveTo>
                <a:cubicBezTo>
                  <a:pt x="450814" y="524827"/>
                  <a:pt x="445920" y="527274"/>
                  <a:pt x="445920" y="532167"/>
                </a:cubicBezTo>
                <a:cubicBezTo>
                  <a:pt x="445920" y="534614"/>
                  <a:pt x="448367" y="539508"/>
                  <a:pt x="453260" y="539508"/>
                </a:cubicBezTo>
                <a:cubicBezTo>
                  <a:pt x="455707" y="539508"/>
                  <a:pt x="460601" y="537061"/>
                  <a:pt x="460601" y="532167"/>
                </a:cubicBezTo>
                <a:cubicBezTo>
                  <a:pt x="460601" y="527274"/>
                  <a:pt x="458154" y="524827"/>
                  <a:pt x="453260" y="524827"/>
                </a:cubicBezTo>
                <a:moveTo>
                  <a:pt x="690595" y="485679"/>
                </a:moveTo>
                <a:cubicBezTo>
                  <a:pt x="688148" y="485679"/>
                  <a:pt x="683255" y="488126"/>
                  <a:pt x="683255" y="493019"/>
                </a:cubicBezTo>
                <a:cubicBezTo>
                  <a:pt x="683255" y="495466"/>
                  <a:pt x="685702" y="500360"/>
                  <a:pt x="690595" y="500360"/>
                </a:cubicBezTo>
                <a:cubicBezTo>
                  <a:pt x="693042" y="500360"/>
                  <a:pt x="697935" y="497913"/>
                  <a:pt x="697935" y="493019"/>
                </a:cubicBezTo>
                <a:cubicBezTo>
                  <a:pt x="695489" y="490573"/>
                  <a:pt x="693042" y="485679"/>
                  <a:pt x="690595" y="485679"/>
                </a:cubicBezTo>
                <a:moveTo>
                  <a:pt x="690595" y="515040"/>
                </a:moveTo>
                <a:cubicBezTo>
                  <a:pt x="688148" y="515040"/>
                  <a:pt x="688148" y="517487"/>
                  <a:pt x="690595" y="515040"/>
                </a:cubicBezTo>
                <a:cubicBezTo>
                  <a:pt x="688148" y="517487"/>
                  <a:pt x="688148" y="519934"/>
                  <a:pt x="690595" y="519934"/>
                </a:cubicBezTo>
                <a:cubicBezTo>
                  <a:pt x="690595" y="519934"/>
                  <a:pt x="690595" y="519934"/>
                  <a:pt x="690595" y="515040"/>
                </a:cubicBezTo>
                <a:cubicBezTo>
                  <a:pt x="690595" y="517487"/>
                  <a:pt x="690595" y="515040"/>
                  <a:pt x="690595" y="515040"/>
                </a:cubicBezTo>
                <a:moveTo>
                  <a:pt x="267307" y="561528"/>
                </a:moveTo>
                <a:cubicBezTo>
                  <a:pt x="264861" y="561528"/>
                  <a:pt x="262414" y="563975"/>
                  <a:pt x="262414" y="566422"/>
                </a:cubicBezTo>
                <a:cubicBezTo>
                  <a:pt x="262414" y="568868"/>
                  <a:pt x="264861" y="571315"/>
                  <a:pt x="267307" y="571315"/>
                </a:cubicBezTo>
                <a:cubicBezTo>
                  <a:pt x="269754" y="571315"/>
                  <a:pt x="272201" y="568868"/>
                  <a:pt x="272201" y="566422"/>
                </a:cubicBezTo>
                <a:cubicBezTo>
                  <a:pt x="274648" y="563975"/>
                  <a:pt x="272201" y="561528"/>
                  <a:pt x="267307" y="561528"/>
                </a:cubicBezTo>
                <a:moveTo>
                  <a:pt x="242840" y="590889"/>
                </a:moveTo>
                <a:cubicBezTo>
                  <a:pt x="240393" y="590889"/>
                  <a:pt x="240393" y="590889"/>
                  <a:pt x="240393" y="593336"/>
                </a:cubicBezTo>
                <a:cubicBezTo>
                  <a:pt x="240393" y="595783"/>
                  <a:pt x="240393" y="595783"/>
                  <a:pt x="242840" y="595783"/>
                </a:cubicBezTo>
                <a:cubicBezTo>
                  <a:pt x="245287" y="595783"/>
                  <a:pt x="245287" y="595783"/>
                  <a:pt x="245287" y="593336"/>
                </a:cubicBezTo>
                <a:cubicBezTo>
                  <a:pt x="245287" y="590889"/>
                  <a:pt x="245287" y="590889"/>
                  <a:pt x="242840" y="590889"/>
                </a:cubicBezTo>
                <a:moveTo>
                  <a:pt x="230606" y="546848"/>
                </a:moveTo>
                <a:cubicBezTo>
                  <a:pt x="225713" y="546848"/>
                  <a:pt x="223266" y="549295"/>
                  <a:pt x="223266" y="554188"/>
                </a:cubicBezTo>
                <a:cubicBezTo>
                  <a:pt x="223266" y="559082"/>
                  <a:pt x="225713" y="561528"/>
                  <a:pt x="230606" y="561528"/>
                </a:cubicBezTo>
                <a:cubicBezTo>
                  <a:pt x="235500" y="561528"/>
                  <a:pt x="237946" y="559082"/>
                  <a:pt x="237946" y="554188"/>
                </a:cubicBezTo>
                <a:cubicBezTo>
                  <a:pt x="237946" y="551741"/>
                  <a:pt x="235500" y="546848"/>
                  <a:pt x="230606" y="546848"/>
                </a:cubicBezTo>
                <a:moveTo>
                  <a:pt x="230606" y="576209"/>
                </a:moveTo>
                <a:cubicBezTo>
                  <a:pt x="228159" y="576209"/>
                  <a:pt x="225713" y="578656"/>
                  <a:pt x="225713" y="581102"/>
                </a:cubicBezTo>
                <a:cubicBezTo>
                  <a:pt x="225713" y="583549"/>
                  <a:pt x="228159" y="585996"/>
                  <a:pt x="230606" y="585996"/>
                </a:cubicBezTo>
                <a:cubicBezTo>
                  <a:pt x="233053" y="585996"/>
                  <a:pt x="235500" y="583549"/>
                  <a:pt x="235500" y="581102"/>
                </a:cubicBezTo>
                <a:cubicBezTo>
                  <a:pt x="235500" y="576209"/>
                  <a:pt x="233053" y="576209"/>
                  <a:pt x="230606" y="576209"/>
                </a:cubicBezTo>
                <a:moveTo>
                  <a:pt x="230606" y="605570"/>
                </a:moveTo>
                <a:cubicBezTo>
                  <a:pt x="230606" y="605570"/>
                  <a:pt x="230606" y="605570"/>
                  <a:pt x="230606" y="605570"/>
                </a:cubicBezTo>
                <a:cubicBezTo>
                  <a:pt x="230606" y="605570"/>
                  <a:pt x="230606" y="605570"/>
                  <a:pt x="230606" y="605570"/>
                </a:cubicBezTo>
                <a:cubicBezTo>
                  <a:pt x="230606" y="605570"/>
                  <a:pt x="230606" y="603123"/>
                  <a:pt x="230606" y="605570"/>
                </a:cubicBezTo>
                <a:cubicBezTo>
                  <a:pt x="230606" y="603123"/>
                  <a:pt x="230606" y="605570"/>
                  <a:pt x="230606" y="605570"/>
                </a:cubicBezTo>
                <a:moveTo>
                  <a:pt x="242840" y="561528"/>
                </a:moveTo>
                <a:cubicBezTo>
                  <a:pt x="240393" y="561528"/>
                  <a:pt x="237946" y="563975"/>
                  <a:pt x="237946" y="568868"/>
                </a:cubicBezTo>
                <a:cubicBezTo>
                  <a:pt x="237946" y="571315"/>
                  <a:pt x="240393" y="573762"/>
                  <a:pt x="242840" y="573762"/>
                </a:cubicBezTo>
                <a:cubicBezTo>
                  <a:pt x="245287" y="573762"/>
                  <a:pt x="250180" y="571315"/>
                  <a:pt x="247733" y="566422"/>
                </a:cubicBezTo>
                <a:cubicBezTo>
                  <a:pt x="250180" y="563975"/>
                  <a:pt x="245287" y="561528"/>
                  <a:pt x="242840" y="561528"/>
                </a:cubicBezTo>
                <a:moveTo>
                  <a:pt x="267307" y="590889"/>
                </a:moveTo>
                <a:cubicBezTo>
                  <a:pt x="267307" y="590889"/>
                  <a:pt x="267307" y="590889"/>
                  <a:pt x="267307" y="590889"/>
                </a:cubicBezTo>
                <a:cubicBezTo>
                  <a:pt x="264861" y="593336"/>
                  <a:pt x="267307" y="593336"/>
                  <a:pt x="267307" y="593336"/>
                </a:cubicBezTo>
                <a:cubicBezTo>
                  <a:pt x="269754" y="593336"/>
                  <a:pt x="269754" y="593336"/>
                  <a:pt x="267307" y="590889"/>
                </a:cubicBezTo>
                <a:cubicBezTo>
                  <a:pt x="269754" y="590889"/>
                  <a:pt x="269754" y="590889"/>
                  <a:pt x="267307" y="590889"/>
                </a:cubicBezTo>
                <a:moveTo>
                  <a:pt x="255074" y="576209"/>
                </a:moveTo>
                <a:cubicBezTo>
                  <a:pt x="252627" y="576209"/>
                  <a:pt x="250180" y="578656"/>
                  <a:pt x="250180" y="581102"/>
                </a:cubicBezTo>
                <a:cubicBezTo>
                  <a:pt x="250180" y="583549"/>
                  <a:pt x="252627" y="585996"/>
                  <a:pt x="255074" y="585996"/>
                </a:cubicBezTo>
                <a:cubicBezTo>
                  <a:pt x="257520" y="585996"/>
                  <a:pt x="259967" y="583549"/>
                  <a:pt x="259967" y="581102"/>
                </a:cubicBezTo>
                <a:cubicBezTo>
                  <a:pt x="259967" y="578656"/>
                  <a:pt x="257520" y="576209"/>
                  <a:pt x="255074" y="576209"/>
                </a:cubicBezTo>
                <a:moveTo>
                  <a:pt x="279541" y="576209"/>
                </a:moveTo>
                <a:cubicBezTo>
                  <a:pt x="277094" y="576209"/>
                  <a:pt x="277094" y="578656"/>
                  <a:pt x="277094" y="578656"/>
                </a:cubicBezTo>
                <a:cubicBezTo>
                  <a:pt x="277094" y="581102"/>
                  <a:pt x="279541" y="581102"/>
                  <a:pt x="279541" y="581102"/>
                </a:cubicBezTo>
                <a:cubicBezTo>
                  <a:pt x="281988" y="581102"/>
                  <a:pt x="281988" y="578656"/>
                  <a:pt x="281988" y="578656"/>
                </a:cubicBezTo>
                <a:cubicBezTo>
                  <a:pt x="284435" y="578656"/>
                  <a:pt x="281988" y="576209"/>
                  <a:pt x="279541" y="576209"/>
                </a:cubicBezTo>
                <a:moveTo>
                  <a:pt x="279541" y="549295"/>
                </a:moveTo>
                <a:cubicBezTo>
                  <a:pt x="274648" y="549295"/>
                  <a:pt x="272201" y="551741"/>
                  <a:pt x="272201" y="556635"/>
                </a:cubicBezTo>
                <a:cubicBezTo>
                  <a:pt x="272201" y="561528"/>
                  <a:pt x="274648" y="563975"/>
                  <a:pt x="279541" y="563975"/>
                </a:cubicBezTo>
                <a:cubicBezTo>
                  <a:pt x="284435" y="563975"/>
                  <a:pt x="286881" y="561528"/>
                  <a:pt x="286881" y="556635"/>
                </a:cubicBezTo>
                <a:cubicBezTo>
                  <a:pt x="286881" y="551741"/>
                  <a:pt x="284435" y="549295"/>
                  <a:pt x="279541" y="549295"/>
                </a:cubicBezTo>
                <a:moveTo>
                  <a:pt x="255074" y="546848"/>
                </a:moveTo>
                <a:cubicBezTo>
                  <a:pt x="250180" y="546848"/>
                  <a:pt x="247733" y="549295"/>
                  <a:pt x="247733" y="554188"/>
                </a:cubicBezTo>
                <a:cubicBezTo>
                  <a:pt x="247733" y="559082"/>
                  <a:pt x="250180" y="561528"/>
                  <a:pt x="255074" y="561528"/>
                </a:cubicBezTo>
                <a:cubicBezTo>
                  <a:pt x="259967" y="561528"/>
                  <a:pt x="262414" y="559082"/>
                  <a:pt x="262414" y="554188"/>
                </a:cubicBezTo>
                <a:cubicBezTo>
                  <a:pt x="262414" y="551741"/>
                  <a:pt x="259967" y="546848"/>
                  <a:pt x="255074" y="546848"/>
                </a:cubicBezTo>
                <a:moveTo>
                  <a:pt x="218372" y="561528"/>
                </a:moveTo>
                <a:cubicBezTo>
                  <a:pt x="215926" y="561528"/>
                  <a:pt x="211032" y="563975"/>
                  <a:pt x="211032" y="568868"/>
                </a:cubicBezTo>
                <a:cubicBezTo>
                  <a:pt x="211032" y="571315"/>
                  <a:pt x="213479" y="576209"/>
                  <a:pt x="218372" y="576209"/>
                </a:cubicBezTo>
                <a:cubicBezTo>
                  <a:pt x="220819" y="576209"/>
                  <a:pt x="225713" y="573762"/>
                  <a:pt x="225713" y="568868"/>
                </a:cubicBezTo>
                <a:cubicBezTo>
                  <a:pt x="225713" y="563975"/>
                  <a:pt x="223266" y="561528"/>
                  <a:pt x="218372" y="561528"/>
                </a:cubicBezTo>
                <a:moveTo>
                  <a:pt x="800699" y="475892"/>
                </a:moveTo>
                <a:cubicBezTo>
                  <a:pt x="798252" y="475892"/>
                  <a:pt x="795805" y="478339"/>
                  <a:pt x="795805" y="480786"/>
                </a:cubicBezTo>
                <a:cubicBezTo>
                  <a:pt x="795805" y="483232"/>
                  <a:pt x="798252" y="485679"/>
                  <a:pt x="800699" y="485679"/>
                </a:cubicBezTo>
                <a:cubicBezTo>
                  <a:pt x="803146" y="485679"/>
                  <a:pt x="805592" y="483232"/>
                  <a:pt x="805592" y="480786"/>
                </a:cubicBezTo>
                <a:cubicBezTo>
                  <a:pt x="805592" y="478339"/>
                  <a:pt x="803146" y="475892"/>
                  <a:pt x="800699" y="475892"/>
                </a:cubicBezTo>
                <a:moveTo>
                  <a:pt x="218372" y="588442"/>
                </a:moveTo>
                <a:cubicBezTo>
                  <a:pt x="215926" y="588442"/>
                  <a:pt x="215926" y="590889"/>
                  <a:pt x="215926" y="590889"/>
                </a:cubicBezTo>
                <a:cubicBezTo>
                  <a:pt x="215926" y="593336"/>
                  <a:pt x="218372" y="593336"/>
                  <a:pt x="218372" y="593336"/>
                </a:cubicBezTo>
                <a:cubicBezTo>
                  <a:pt x="220819" y="593336"/>
                  <a:pt x="220819" y="590889"/>
                  <a:pt x="220819" y="590889"/>
                </a:cubicBezTo>
                <a:cubicBezTo>
                  <a:pt x="220819" y="590889"/>
                  <a:pt x="220819" y="588442"/>
                  <a:pt x="218372" y="588442"/>
                </a:cubicBezTo>
                <a:moveTo>
                  <a:pt x="169437" y="588442"/>
                </a:moveTo>
                <a:cubicBezTo>
                  <a:pt x="166991" y="588442"/>
                  <a:pt x="164544" y="590889"/>
                  <a:pt x="164544" y="593336"/>
                </a:cubicBezTo>
                <a:cubicBezTo>
                  <a:pt x="164544" y="595783"/>
                  <a:pt x="166991" y="598229"/>
                  <a:pt x="169437" y="598229"/>
                </a:cubicBezTo>
                <a:cubicBezTo>
                  <a:pt x="171884" y="598229"/>
                  <a:pt x="174331" y="595783"/>
                  <a:pt x="174331" y="593336"/>
                </a:cubicBezTo>
                <a:cubicBezTo>
                  <a:pt x="174331" y="590889"/>
                  <a:pt x="171884" y="588442"/>
                  <a:pt x="169437" y="588442"/>
                </a:cubicBezTo>
                <a:moveTo>
                  <a:pt x="169437" y="561528"/>
                </a:moveTo>
                <a:cubicBezTo>
                  <a:pt x="164544" y="561528"/>
                  <a:pt x="162097" y="563975"/>
                  <a:pt x="162097" y="568868"/>
                </a:cubicBezTo>
                <a:cubicBezTo>
                  <a:pt x="162097" y="571315"/>
                  <a:pt x="164544" y="573762"/>
                  <a:pt x="169437" y="573762"/>
                </a:cubicBezTo>
                <a:cubicBezTo>
                  <a:pt x="174331" y="573762"/>
                  <a:pt x="176778" y="571315"/>
                  <a:pt x="176778" y="566422"/>
                </a:cubicBezTo>
                <a:cubicBezTo>
                  <a:pt x="176778" y="563975"/>
                  <a:pt x="171884" y="561528"/>
                  <a:pt x="169437" y="561528"/>
                </a:cubicBezTo>
                <a:moveTo>
                  <a:pt x="157204" y="573762"/>
                </a:moveTo>
                <a:cubicBezTo>
                  <a:pt x="154757" y="573762"/>
                  <a:pt x="152310" y="576209"/>
                  <a:pt x="152310" y="581102"/>
                </a:cubicBezTo>
                <a:cubicBezTo>
                  <a:pt x="152310" y="583549"/>
                  <a:pt x="154757" y="588442"/>
                  <a:pt x="159650" y="588442"/>
                </a:cubicBezTo>
                <a:cubicBezTo>
                  <a:pt x="162097" y="588442"/>
                  <a:pt x="166991" y="585996"/>
                  <a:pt x="166991" y="581102"/>
                </a:cubicBezTo>
                <a:cubicBezTo>
                  <a:pt x="162097" y="576209"/>
                  <a:pt x="159650" y="573762"/>
                  <a:pt x="157204" y="573762"/>
                </a:cubicBezTo>
                <a:moveTo>
                  <a:pt x="144970" y="559082"/>
                </a:moveTo>
                <a:cubicBezTo>
                  <a:pt x="140076" y="559082"/>
                  <a:pt x="137630" y="561528"/>
                  <a:pt x="137630" y="566422"/>
                </a:cubicBezTo>
                <a:cubicBezTo>
                  <a:pt x="137630" y="571315"/>
                  <a:pt x="140076" y="573762"/>
                  <a:pt x="144970" y="573762"/>
                </a:cubicBezTo>
                <a:cubicBezTo>
                  <a:pt x="149863" y="573762"/>
                  <a:pt x="152310" y="571315"/>
                  <a:pt x="152310" y="566422"/>
                </a:cubicBezTo>
                <a:cubicBezTo>
                  <a:pt x="152310" y="563975"/>
                  <a:pt x="147417" y="559082"/>
                  <a:pt x="144970" y="559082"/>
                </a:cubicBezTo>
                <a:moveTo>
                  <a:pt x="181671" y="603123"/>
                </a:moveTo>
                <a:cubicBezTo>
                  <a:pt x="179224" y="603123"/>
                  <a:pt x="179224" y="603123"/>
                  <a:pt x="181671" y="603123"/>
                </a:cubicBezTo>
                <a:cubicBezTo>
                  <a:pt x="179224" y="605570"/>
                  <a:pt x="179224" y="608016"/>
                  <a:pt x="181671" y="608016"/>
                </a:cubicBezTo>
                <a:cubicBezTo>
                  <a:pt x="181671" y="608016"/>
                  <a:pt x="184118" y="605570"/>
                  <a:pt x="181671" y="603123"/>
                </a:cubicBezTo>
                <a:cubicBezTo>
                  <a:pt x="184118" y="603123"/>
                  <a:pt x="181671" y="603123"/>
                  <a:pt x="181671" y="603123"/>
                </a:cubicBezTo>
                <a:moveTo>
                  <a:pt x="157204" y="603123"/>
                </a:moveTo>
                <a:cubicBezTo>
                  <a:pt x="154757" y="603123"/>
                  <a:pt x="154757" y="603123"/>
                  <a:pt x="154757" y="605570"/>
                </a:cubicBezTo>
                <a:cubicBezTo>
                  <a:pt x="154757" y="608016"/>
                  <a:pt x="154757" y="608016"/>
                  <a:pt x="157204" y="608016"/>
                </a:cubicBezTo>
                <a:cubicBezTo>
                  <a:pt x="159650" y="608016"/>
                  <a:pt x="159650" y="608016"/>
                  <a:pt x="159650" y="605570"/>
                </a:cubicBezTo>
                <a:cubicBezTo>
                  <a:pt x="159650" y="603123"/>
                  <a:pt x="157204" y="603123"/>
                  <a:pt x="157204" y="603123"/>
                </a:cubicBezTo>
                <a:moveTo>
                  <a:pt x="193905" y="588442"/>
                </a:moveTo>
                <a:cubicBezTo>
                  <a:pt x="191458" y="588442"/>
                  <a:pt x="189011" y="590889"/>
                  <a:pt x="189011" y="593336"/>
                </a:cubicBezTo>
                <a:cubicBezTo>
                  <a:pt x="189011" y="595783"/>
                  <a:pt x="191458" y="598229"/>
                  <a:pt x="193905" y="598229"/>
                </a:cubicBezTo>
                <a:cubicBezTo>
                  <a:pt x="196352" y="598229"/>
                  <a:pt x="198798" y="595783"/>
                  <a:pt x="198798" y="593336"/>
                </a:cubicBezTo>
                <a:cubicBezTo>
                  <a:pt x="196352" y="590889"/>
                  <a:pt x="196352" y="588442"/>
                  <a:pt x="193905" y="588442"/>
                </a:cubicBezTo>
                <a:moveTo>
                  <a:pt x="181671" y="573762"/>
                </a:moveTo>
                <a:cubicBezTo>
                  <a:pt x="179224" y="573762"/>
                  <a:pt x="176778" y="576209"/>
                  <a:pt x="174331" y="578656"/>
                </a:cubicBezTo>
                <a:cubicBezTo>
                  <a:pt x="174331" y="581102"/>
                  <a:pt x="176778" y="583549"/>
                  <a:pt x="179224" y="583549"/>
                </a:cubicBezTo>
                <a:cubicBezTo>
                  <a:pt x="181671" y="583549"/>
                  <a:pt x="186565" y="581102"/>
                  <a:pt x="186565" y="578656"/>
                </a:cubicBezTo>
                <a:cubicBezTo>
                  <a:pt x="186565" y="576209"/>
                  <a:pt x="184118" y="573762"/>
                  <a:pt x="181671" y="573762"/>
                </a:cubicBezTo>
                <a:moveTo>
                  <a:pt x="206139" y="546848"/>
                </a:moveTo>
                <a:cubicBezTo>
                  <a:pt x="201245" y="546848"/>
                  <a:pt x="198798" y="549295"/>
                  <a:pt x="198798" y="554188"/>
                </a:cubicBezTo>
                <a:cubicBezTo>
                  <a:pt x="198798" y="559082"/>
                  <a:pt x="201245" y="561528"/>
                  <a:pt x="206139" y="561528"/>
                </a:cubicBezTo>
                <a:cubicBezTo>
                  <a:pt x="211032" y="561528"/>
                  <a:pt x="213479" y="559082"/>
                  <a:pt x="213479" y="554188"/>
                </a:cubicBezTo>
                <a:cubicBezTo>
                  <a:pt x="213479" y="551741"/>
                  <a:pt x="211032" y="546848"/>
                  <a:pt x="206139" y="546848"/>
                </a:cubicBezTo>
                <a:moveTo>
                  <a:pt x="206139" y="573762"/>
                </a:moveTo>
                <a:cubicBezTo>
                  <a:pt x="203692" y="573762"/>
                  <a:pt x="201245" y="576209"/>
                  <a:pt x="201245" y="578656"/>
                </a:cubicBezTo>
                <a:cubicBezTo>
                  <a:pt x="201245" y="581102"/>
                  <a:pt x="203692" y="583549"/>
                  <a:pt x="206139" y="583549"/>
                </a:cubicBezTo>
                <a:cubicBezTo>
                  <a:pt x="208585" y="583549"/>
                  <a:pt x="211032" y="581102"/>
                  <a:pt x="211032" y="578656"/>
                </a:cubicBezTo>
                <a:cubicBezTo>
                  <a:pt x="211032" y="576209"/>
                  <a:pt x="208585" y="573762"/>
                  <a:pt x="206139" y="573762"/>
                </a:cubicBezTo>
                <a:moveTo>
                  <a:pt x="291775" y="590889"/>
                </a:moveTo>
                <a:cubicBezTo>
                  <a:pt x="291775" y="590889"/>
                  <a:pt x="291775" y="590889"/>
                  <a:pt x="291775" y="590889"/>
                </a:cubicBezTo>
                <a:cubicBezTo>
                  <a:pt x="291775" y="593336"/>
                  <a:pt x="291775" y="593336"/>
                  <a:pt x="291775" y="593336"/>
                </a:cubicBezTo>
                <a:cubicBezTo>
                  <a:pt x="294222" y="593336"/>
                  <a:pt x="294222" y="593336"/>
                  <a:pt x="291775" y="590889"/>
                </a:cubicBezTo>
                <a:cubicBezTo>
                  <a:pt x="294222" y="590889"/>
                  <a:pt x="294222" y="590889"/>
                  <a:pt x="291775" y="590889"/>
                </a:cubicBezTo>
                <a:moveTo>
                  <a:pt x="193905" y="561528"/>
                </a:moveTo>
                <a:cubicBezTo>
                  <a:pt x="189011" y="561528"/>
                  <a:pt x="186565" y="563975"/>
                  <a:pt x="186565" y="568868"/>
                </a:cubicBezTo>
                <a:cubicBezTo>
                  <a:pt x="186565" y="571315"/>
                  <a:pt x="189011" y="573762"/>
                  <a:pt x="193905" y="573762"/>
                </a:cubicBezTo>
                <a:cubicBezTo>
                  <a:pt x="198798" y="573762"/>
                  <a:pt x="201245" y="571315"/>
                  <a:pt x="201245" y="566422"/>
                </a:cubicBezTo>
                <a:cubicBezTo>
                  <a:pt x="201245" y="563975"/>
                  <a:pt x="196352" y="561528"/>
                  <a:pt x="193905" y="561528"/>
                </a:cubicBezTo>
                <a:moveTo>
                  <a:pt x="203692" y="605570"/>
                </a:moveTo>
                <a:cubicBezTo>
                  <a:pt x="203692" y="605570"/>
                  <a:pt x="206139" y="605570"/>
                  <a:pt x="203692" y="605570"/>
                </a:cubicBezTo>
                <a:cubicBezTo>
                  <a:pt x="206139" y="605570"/>
                  <a:pt x="206139" y="605570"/>
                  <a:pt x="206139" y="605570"/>
                </a:cubicBezTo>
                <a:cubicBezTo>
                  <a:pt x="206139" y="603123"/>
                  <a:pt x="206139" y="603123"/>
                  <a:pt x="203692" y="605570"/>
                </a:cubicBezTo>
                <a:cubicBezTo>
                  <a:pt x="206139" y="603123"/>
                  <a:pt x="203692" y="603123"/>
                  <a:pt x="203692" y="605570"/>
                </a:cubicBezTo>
                <a:moveTo>
                  <a:pt x="404325" y="551741"/>
                </a:moveTo>
                <a:cubicBezTo>
                  <a:pt x="401879" y="551741"/>
                  <a:pt x="399432" y="554188"/>
                  <a:pt x="399432" y="556635"/>
                </a:cubicBezTo>
                <a:cubicBezTo>
                  <a:pt x="399432" y="559082"/>
                  <a:pt x="401879" y="561528"/>
                  <a:pt x="404325" y="561528"/>
                </a:cubicBezTo>
                <a:cubicBezTo>
                  <a:pt x="406772" y="561528"/>
                  <a:pt x="409219" y="559082"/>
                  <a:pt x="409219" y="556635"/>
                </a:cubicBezTo>
                <a:cubicBezTo>
                  <a:pt x="409219" y="551741"/>
                  <a:pt x="406772" y="551741"/>
                  <a:pt x="404325" y="551741"/>
                </a:cubicBezTo>
                <a:moveTo>
                  <a:pt x="392092" y="537061"/>
                </a:moveTo>
                <a:cubicBezTo>
                  <a:pt x="389645" y="537061"/>
                  <a:pt x="384751" y="539508"/>
                  <a:pt x="387198" y="544401"/>
                </a:cubicBezTo>
                <a:cubicBezTo>
                  <a:pt x="387198" y="546848"/>
                  <a:pt x="389645" y="549295"/>
                  <a:pt x="394538" y="549295"/>
                </a:cubicBezTo>
                <a:cubicBezTo>
                  <a:pt x="396985" y="549295"/>
                  <a:pt x="401879" y="546848"/>
                  <a:pt x="401879" y="541954"/>
                </a:cubicBezTo>
                <a:cubicBezTo>
                  <a:pt x="399432" y="539508"/>
                  <a:pt x="394538" y="537061"/>
                  <a:pt x="392092" y="537061"/>
                </a:cubicBezTo>
                <a:moveTo>
                  <a:pt x="453260" y="551741"/>
                </a:moveTo>
                <a:cubicBezTo>
                  <a:pt x="450814" y="551741"/>
                  <a:pt x="450814" y="554188"/>
                  <a:pt x="450814" y="554188"/>
                </a:cubicBezTo>
                <a:cubicBezTo>
                  <a:pt x="450814" y="556635"/>
                  <a:pt x="453260" y="556635"/>
                  <a:pt x="453260" y="556635"/>
                </a:cubicBezTo>
                <a:cubicBezTo>
                  <a:pt x="455707" y="556635"/>
                  <a:pt x="455707" y="554188"/>
                  <a:pt x="455707" y="554188"/>
                </a:cubicBezTo>
                <a:cubicBezTo>
                  <a:pt x="455707" y="554188"/>
                  <a:pt x="455707" y="551741"/>
                  <a:pt x="453260" y="551741"/>
                </a:cubicBezTo>
                <a:moveTo>
                  <a:pt x="379858" y="581102"/>
                </a:moveTo>
                <a:cubicBezTo>
                  <a:pt x="379858" y="581102"/>
                  <a:pt x="379858" y="581102"/>
                  <a:pt x="379858" y="581102"/>
                </a:cubicBezTo>
                <a:cubicBezTo>
                  <a:pt x="379858" y="581102"/>
                  <a:pt x="379858" y="581102"/>
                  <a:pt x="379858" y="581102"/>
                </a:cubicBezTo>
                <a:cubicBezTo>
                  <a:pt x="379858" y="578656"/>
                  <a:pt x="379858" y="578656"/>
                  <a:pt x="379858" y="581102"/>
                </a:cubicBezTo>
                <a:cubicBezTo>
                  <a:pt x="379858" y="578656"/>
                  <a:pt x="379858" y="578656"/>
                  <a:pt x="379858" y="581102"/>
                </a:cubicBezTo>
                <a:moveTo>
                  <a:pt x="379858" y="549295"/>
                </a:moveTo>
                <a:cubicBezTo>
                  <a:pt x="377411" y="549295"/>
                  <a:pt x="374964" y="551741"/>
                  <a:pt x="374964" y="554188"/>
                </a:cubicBezTo>
                <a:cubicBezTo>
                  <a:pt x="374964" y="556635"/>
                  <a:pt x="377411" y="559082"/>
                  <a:pt x="379858" y="559082"/>
                </a:cubicBezTo>
                <a:cubicBezTo>
                  <a:pt x="382305" y="559082"/>
                  <a:pt x="384751" y="556635"/>
                  <a:pt x="384751" y="554188"/>
                </a:cubicBezTo>
                <a:cubicBezTo>
                  <a:pt x="384751" y="551741"/>
                  <a:pt x="382305" y="549295"/>
                  <a:pt x="379858" y="549295"/>
                </a:cubicBezTo>
                <a:moveTo>
                  <a:pt x="291775" y="561528"/>
                </a:moveTo>
                <a:cubicBezTo>
                  <a:pt x="289328" y="561528"/>
                  <a:pt x="286881" y="563975"/>
                  <a:pt x="286881" y="566422"/>
                </a:cubicBezTo>
                <a:cubicBezTo>
                  <a:pt x="286881" y="568868"/>
                  <a:pt x="289328" y="571315"/>
                  <a:pt x="291775" y="571315"/>
                </a:cubicBezTo>
                <a:cubicBezTo>
                  <a:pt x="294222" y="571315"/>
                  <a:pt x="296668" y="568868"/>
                  <a:pt x="296668" y="566422"/>
                </a:cubicBezTo>
                <a:cubicBezTo>
                  <a:pt x="299115" y="563975"/>
                  <a:pt x="296668" y="561528"/>
                  <a:pt x="291775" y="561528"/>
                </a:cubicBezTo>
                <a:moveTo>
                  <a:pt x="379858" y="522380"/>
                </a:moveTo>
                <a:cubicBezTo>
                  <a:pt x="374964" y="522380"/>
                  <a:pt x="372518" y="524827"/>
                  <a:pt x="372518" y="529721"/>
                </a:cubicBezTo>
                <a:cubicBezTo>
                  <a:pt x="372518" y="534614"/>
                  <a:pt x="374964" y="537061"/>
                  <a:pt x="379858" y="537061"/>
                </a:cubicBezTo>
                <a:cubicBezTo>
                  <a:pt x="384751" y="537061"/>
                  <a:pt x="387198" y="534614"/>
                  <a:pt x="387198" y="529721"/>
                </a:cubicBezTo>
                <a:cubicBezTo>
                  <a:pt x="387198" y="527274"/>
                  <a:pt x="384751" y="522380"/>
                  <a:pt x="379858" y="522380"/>
                </a:cubicBezTo>
                <a:moveTo>
                  <a:pt x="392092" y="566422"/>
                </a:moveTo>
                <a:cubicBezTo>
                  <a:pt x="389645" y="566422"/>
                  <a:pt x="389645" y="566422"/>
                  <a:pt x="392092" y="566422"/>
                </a:cubicBezTo>
                <a:cubicBezTo>
                  <a:pt x="389645" y="568868"/>
                  <a:pt x="389645" y="571315"/>
                  <a:pt x="392092" y="571315"/>
                </a:cubicBezTo>
                <a:cubicBezTo>
                  <a:pt x="394538" y="571315"/>
                  <a:pt x="394538" y="571315"/>
                  <a:pt x="394538" y="568868"/>
                </a:cubicBezTo>
                <a:cubicBezTo>
                  <a:pt x="394538" y="566422"/>
                  <a:pt x="394538" y="563975"/>
                  <a:pt x="392092" y="566422"/>
                </a:cubicBezTo>
                <a:moveTo>
                  <a:pt x="416559" y="566422"/>
                </a:moveTo>
                <a:cubicBezTo>
                  <a:pt x="416559" y="566422"/>
                  <a:pt x="414112" y="566422"/>
                  <a:pt x="416559" y="566422"/>
                </a:cubicBezTo>
                <a:cubicBezTo>
                  <a:pt x="414112" y="568868"/>
                  <a:pt x="416559" y="568868"/>
                  <a:pt x="416559" y="568868"/>
                </a:cubicBezTo>
                <a:cubicBezTo>
                  <a:pt x="416559" y="568868"/>
                  <a:pt x="419006" y="568868"/>
                  <a:pt x="416559" y="566422"/>
                </a:cubicBezTo>
                <a:cubicBezTo>
                  <a:pt x="419006" y="566422"/>
                  <a:pt x="419006" y="566422"/>
                  <a:pt x="416559" y="566422"/>
                </a:cubicBezTo>
                <a:moveTo>
                  <a:pt x="441027" y="537061"/>
                </a:moveTo>
                <a:cubicBezTo>
                  <a:pt x="438580" y="537061"/>
                  <a:pt x="436133" y="539508"/>
                  <a:pt x="436133" y="541954"/>
                </a:cubicBezTo>
                <a:cubicBezTo>
                  <a:pt x="436133" y="544401"/>
                  <a:pt x="438580" y="546848"/>
                  <a:pt x="441027" y="546848"/>
                </a:cubicBezTo>
                <a:cubicBezTo>
                  <a:pt x="443473" y="546848"/>
                  <a:pt x="445920" y="544401"/>
                  <a:pt x="445920" y="541954"/>
                </a:cubicBezTo>
                <a:cubicBezTo>
                  <a:pt x="445920" y="539508"/>
                  <a:pt x="443473" y="537061"/>
                  <a:pt x="441027" y="537061"/>
                </a:cubicBezTo>
                <a:moveTo>
                  <a:pt x="441027" y="566422"/>
                </a:moveTo>
                <a:cubicBezTo>
                  <a:pt x="441027" y="566422"/>
                  <a:pt x="441027" y="566422"/>
                  <a:pt x="441027" y="566422"/>
                </a:cubicBezTo>
                <a:cubicBezTo>
                  <a:pt x="441027" y="568868"/>
                  <a:pt x="441027" y="568868"/>
                  <a:pt x="441027" y="566422"/>
                </a:cubicBezTo>
                <a:cubicBezTo>
                  <a:pt x="441027" y="568868"/>
                  <a:pt x="443473" y="568868"/>
                  <a:pt x="441027" y="566422"/>
                </a:cubicBezTo>
                <a:cubicBezTo>
                  <a:pt x="443473" y="566422"/>
                  <a:pt x="441027" y="566422"/>
                  <a:pt x="441027" y="566422"/>
                </a:cubicBezTo>
                <a:moveTo>
                  <a:pt x="416559" y="537061"/>
                </a:moveTo>
                <a:cubicBezTo>
                  <a:pt x="414112" y="537061"/>
                  <a:pt x="411666" y="539508"/>
                  <a:pt x="411666" y="541954"/>
                </a:cubicBezTo>
                <a:cubicBezTo>
                  <a:pt x="411666" y="544401"/>
                  <a:pt x="414112" y="546848"/>
                  <a:pt x="416559" y="546848"/>
                </a:cubicBezTo>
                <a:cubicBezTo>
                  <a:pt x="419006" y="546848"/>
                  <a:pt x="421453" y="544401"/>
                  <a:pt x="421453" y="541954"/>
                </a:cubicBezTo>
                <a:cubicBezTo>
                  <a:pt x="421453" y="539508"/>
                  <a:pt x="419006" y="537061"/>
                  <a:pt x="416559" y="537061"/>
                </a:cubicBezTo>
                <a:moveTo>
                  <a:pt x="428793" y="551741"/>
                </a:moveTo>
                <a:cubicBezTo>
                  <a:pt x="426346" y="551741"/>
                  <a:pt x="426346" y="554188"/>
                  <a:pt x="426346" y="554188"/>
                </a:cubicBezTo>
                <a:cubicBezTo>
                  <a:pt x="426346" y="556635"/>
                  <a:pt x="428793" y="559082"/>
                  <a:pt x="428793" y="559082"/>
                </a:cubicBezTo>
                <a:cubicBezTo>
                  <a:pt x="431240" y="559082"/>
                  <a:pt x="431240" y="556635"/>
                  <a:pt x="431240" y="556635"/>
                </a:cubicBezTo>
                <a:cubicBezTo>
                  <a:pt x="433686" y="554188"/>
                  <a:pt x="431240" y="551741"/>
                  <a:pt x="428793" y="551741"/>
                </a:cubicBezTo>
                <a:moveTo>
                  <a:pt x="428793" y="522380"/>
                </a:moveTo>
                <a:cubicBezTo>
                  <a:pt x="423899" y="522380"/>
                  <a:pt x="421453" y="524827"/>
                  <a:pt x="421453" y="529721"/>
                </a:cubicBezTo>
                <a:cubicBezTo>
                  <a:pt x="421453" y="534614"/>
                  <a:pt x="423899" y="537061"/>
                  <a:pt x="428793" y="537061"/>
                </a:cubicBezTo>
                <a:cubicBezTo>
                  <a:pt x="433686" y="537061"/>
                  <a:pt x="436133" y="534614"/>
                  <a:pt x="436133" y="529721"/>
                </a:cubicBezTo>
                <a:cubicBezTo>
                  <a:pt x="436133" y="527274"/>
                  <a:pt x="433686" y="522380"/>
                  <a:pt x="428793" y="522380"/>
                </a:cubicBezTo>
                <a:moveTo>
                  <a:pt x="404325" y="522380"/>
                </a:moveTo>
                <a:cubicBezTo>
                  <a:pt x="399432" y="522380"/>
                  <a:pt x="396985" y="524827"/>
                  <a:pt x="396985" y="529721"/>
                </a:cubicBezTo>
                <a:cubicBezTo>
                  <a:pt x="396985" y="534614"/>
                  <a:pt x="399432" y="537061"/>
                  <a:pt x="404325" y="537061"/>
                </a:cubicBezTo>
                <a:cubicBezTo>
                  <a:pt x="409219" y="537061"/>
                  <a:pt x="411666" y="534614"/>
                  <a:pt x="411666" y="529721"/>
                </a:cubicBezTo>
                <a:cubicBezTo>
                  <a:pt x="411666" y="527274"/>
                  <a:pt x="409219" y="522380"/>
                  <a:pt x="404325" y="522380"/>
                </a:cubicBezTo>
                <a:moveTo>
                  <a:pt x="318689" y="563975"/>
                </a:moveTo>
                <a:cubicBezTo>
                  <a:pt x="316242" y="563975"/>
                  <a:pt x="313796" y="566422"/>
                  <a:pt x="313796" y="568868"/>
                </a:cubicBezTo>
                <a:cubicBezTo>
                  <a:pt x="313796" y="571315"/>
                  <a:pt x="316242" y="573762"/>
                  <a:pt x="318689" y="573762"/>
                </a:cubicBezTo>
                <a:cubicBezTo>
                  <a:pt x="321136" y="573762"/>
                  <a:pt x="323583" y="571315"/>
                  <a:pt x="323583" y="568868"/>
                </a:cubicBezTo>
                <a:cubicBezTo>
                  <a:pt x="321136" y="566422"/>
                  <a:pt x="321136" y="563975"/>
                  <a:pt x="318689" y="563975"/>
                </a:cubicBezTo>
                <a:moveTo>
                  <a:pt x="318689" y="534614"/>
                </a:moveTo>
                <a:cubicBezTo>
                  <a:pt x="313796" y="534614"/>
                  <a:pt x="311349" y="537061"/>
                  <a:pt x="311349" y="541954"/>
                </a:cubicBezTo>
                <a:cubicBezTo>
                  <a:pt x="311349" y="546848"/>
                  <a:pt x="313796" y="549295"/>
                  <a:pt x="318689" y="549295"/>
                </a:cubicBezTo>
                <a:cubicBezTo>
                  <a:pt x="323583" y="549295"/>
                  <a:pt x="326029" y="546848"/>
                  <a:pt x="326029" y="541954"/>
                </a:cubicBezTo>
                <a:cubicBezTo>
                  <a:pt x="326029" y="539508"/>
                  <a:pt x="321136" y="534614"/>
                  <a:pt x="318689" y="534614"/>
                </a:cubicBezTo>
                <a:moveTo>
                  <a:pt x="306455" y="549295"/>
                </a:moveTo>
                <a:cubicBezTo>
                  <a:pt x="304009" y="549295"/>
                  <a:pt x="299115" y="551741"/>
                  <a:pt x="299115" y="556635"/>
                </a:cubicBezTo>
                <a:cubicBezTo>
                  <a:pt x="299115" y="559082"/>
                  <a:pt x="301562" y="563975"/>
                  <a:pt x="306455" y="563975"/>
                </a:cubicBezTo>
                <a:cubicBezTo>
                  <a:pt x="308902" y="563975"/>
                  <a:pt x="313796" y="561528"/>
                  <a:pt x="313796" y="556635"/>
                </a:cubicBezTo>
                <a:cubicBezTo>
                  <a:pt x="311349" y="551741"/>
                  <a:pt x="308902" y="549295"/>
                  <a:pt x="306455" y="549295"/>
                </a:cubicBezTo>
                <a:moveTo>
                  <a:pt x="291775" y="534614"/>
                </a:moveTo>
                <a:cubicBezTo>
                  <a:pt x="286881" y="534614"/>
                  <a:pt x="284435" y="537061"/>
                  <a:pt x="284435" y="541954"/>
                </a:cubicBezTo>
                <a:cubicBezTo>
                  <a:pt x="284435" y="546848"/>
                  <a:pt x="286881" y="549295"/>
                  <a:pt x="291775" y="549295"/>
                </a:cubicBezTo>
                <a:cubicBezTo>
                  <a:pt x="296668" y="549295"/>
                  <a:pt x="299115" y="546848"/>
                  <a:pt x="299115" y="541954"/>
                </a:cubicBezTo>
                <a:cubicBezTo>
                  <a:pt x="301562" y="539508"/>
                  <a:pt x="296668" y="534614"/>
                  <a:pt x="291775" y="534614"/>
                </a:cubicBezTo>
                <a:moveTo>
                  <a:pt x="330923" y="578656"/>
                </a:moveTo>
                <a:cubicBezTo>
                  <a:pt x="328476" y="578656"/>
                  <a:pt x="328476" y="578656"/>
                  <a:pt x="330923" y="578656"/>
                </a:cubicBezTo>
                <a:cubicBezTo>
                  <a:pt x="328476" y="581102"/>
                  <a:pt x="328476" y="583549"/>
                  <a:pt x="330923" y="583549"/>
                </a:cubicBezTo>
                <a:cubicBezTo>
                  <a:pt x="330923" y="581102"/>
                  <a:pt x="330923" y="581102"/>
                  <a:pt x="330923" y="578656"/>
                </a:cubicBezTo>
                <a:cubicBezTo>
                  <a:pt x="333370" y="578656"/>
                  <a:pt x="330923" y="578656"/>
                  <a:pt x="330923" y="578656"/>
                </a:cubicBezTo>
                <a:moveTo>
                  <a:pt x="304009" y="576209"/>
                </a:moveTo>
                <a:cubicBezTo>
                  <a:pt x="301562" y="576209"/>
                  <a:pt x="301562" y="578656"/>
                  <a:pt x="301562" y="578656"/>
                </a:cubicBezTo>
                <a:cubicBezTo>
                  <a:pt x="301562" y="581102"/>
                  <a:pt x="304009" y="581102"/>
                  <a:pt x="304009" y="581102"/>
                </a:cubicBezTo>
                <a:cubicBezTo>
                  <a:pt x="306455" y="581102"/>
                  <a:pt x="306455" y="578656"/>
                  <a:pt x="306455" y="578656"/>
                </a:cubicBezTo>
                <a:cubicBezTo>
                  <a:pt x="308902" y="578656"/>
                  <a:pt x="306455" y="576209"/>
                  <a:pt x="304009" y="576209"/>
                </a:cubicBezTo>
                <a:moveTo>
                  <a:pt x="355390" y="549295"/>
                </a:moveTo>
                <a:cubicBezTo>
                  <a:pt x="352944" y="549295"/>
                  <a:pt x="350497" y="551741"/>
                  <a:pt x="350497" y="554188"/>
                </a:cubicBezTo>
                <a:cubicBezTo>
                  <a:pt x="350497" y="556635"/>
                  <a:pt x="352944" y="559082"/>
                  <a:pt x="355390" y="559082"/>
                </a:cubicBezTo>
                <a:cubicBezTo>
                  <a:pt x="357837" y="559082"/>
                  <a:pt x="360284" y="556635"/>
                  <a:pt x="360284" y="554188"/>
                </a:cubicBezTo>
                <a:cubicBezTo>
                  <a:pt x="360284" y="551741"/>
                  <a:pt x="357837" y="549295"/>
                  <a:pt x="355390" y="549295"/>
                </a:cubicBezTo>
                <a:moveTo>
                  <a:pt x="367624" y="537061"/>
                </a:moveTo>
                <a:cubicBezTo>
                  <a:pt x="365177" y="537061"/>
                  <a:pt x="360284" y="539508"/>
                  <a:pt x="360284" y="544401"/>
                </a:cubicBezTo>
                <a:cubicBezTo>
                  <a:pt x="360284" y="546848"/>
                  <a:pt x="362731" y="551741"/>
                  <a:pt x="367624" y="551741"/>
                </a:cubicBezTo>
                <a:cubicBezTo>
                  <a:pt x="370071" y="551741"/>
                  <a:pt x="374964" y="549295"/>
                  <a:pt x="374964" y="544401"/>
                </a:cubicBezTo>
                <a:cubicBezTo>
                  <a:pt x="374964" y="539508"/>
                  <a:pt x="370071" y="537061"/>
                  <a:pt x="367624" y="537061"/>
                </a:cubicBezTo>
                <a:moveTo>
                  <a:pt x="367624" y="563975"/>
                </a:moveTo>
                <a:cubicBezTo>
                  <a:pt x="365177" y="563975"/>
                  <a:pt x="365177" y="566422"/>
                  <a:pt x="365177" y="566422"/>
                </a:cubicBezTo>
                <a:cubicBezTo>
                  <a:pt x="365177" y="568868"/>
                  <a:pt x="367624" y="568868"/>
                  <a:pt x="367624" y="568868"/>
                </a:cubicBezTo>
                <a:cubicBezTo>
                  <a:pt x="370071" y="568868"/>
                  <a:pt x="370071" y="566422"/>
                  <a:pt x="370071" y="566422"/>
                </a:cubicBezTo>
                <a:cubicBezTo>
                  <a:pt x="370071" y="566422"/>
                  <a:pt x="370071" y="563975"/>
                  <a:pt x="367624" y="563975"/>
                </a:cubicBezTo>
                <a:moveTo>
                  <a:pt x="343157" y="563975"/>
                </a:moveTo>
                <a:cubicBezTo>
                  <a:pt x="340710" y="563975"/>
                  <a:pt x="338263" y="566422"/>
                  <a:pt x="338263" y="568868"/>
                </a:cubicBezTo>
                <a:cubicBezTo>
                  <a:pt x="338263" y="571315"/>
                  <a:pt x="340710" y="573762"/>
                  <a:pt x="343157" y="573762"/>
                </a:cubicBezTo>
                <a:cubicBezTo>
                  <a:pt x="345603" y="573762"/>
                  <a:pt x="348050" y="571315"/>
                  <a:pt x="348050" y="568868"/>
                </a:cubicBezTo>
                <a:cubicBezTo>
                  <a:pt x="345603" y="566422"/>
                  <a:pt x="345603" y="563975"/>
                  <a:pt x="343157" y="563975"/>
                </a:cubicBezTo>
                <a:moveTo>
                  <a:pt x="330923" y="549295"/>
                </a:moveTo>
                <a:cubicBezTo>
                  <a:pt x="328476" y="549295"/>
                  <a:pt x="326029" y="551741"/>
                  <a:pt x="326029" y="554188"/>
                </a:cubicBezTo>
                <a:cubicBezTo>
                  <a:pt x="326029" y="556635"/>
                  <a:pt x="328476" y="559082"/>
                  <a:pt x="330923" y="559082"/>
                </a:cubicBezTo>
                <a:cubicBezTo>
                  <a:pt x="333370" y="559082"/>
                  <a:pt x="335816" y="556635"/>
                  <a:pt x="335816" y="554188"/>
                </a:cubicBezTo>
                <a:cubicBezTo>
                  <a:pt x="335816" y="551741"/>
                  <a:pt x="333370" y="549295"/>
                  <a:pt x="330923" y="549295"/>
                </a:cubicBezTo>
                <a:moveTo>
                  <a:pt x="355390" y="578656"/>
                </a:moveTo>
                <a:cubicBezTo>
                  <a:pt x="355390" y="578656"/>
                  <a:pt x="352944" y="578656"/>
                  <a:pt x="355390" y="578656"/>
                </a:cubicBezTo>
                <a:cubicBezTo>
                  <a:pt x="352944" y="581102"/>
                  <a:pt x="352944" y="581102"/>
                  <a:pt x="355390" y="581102"/>
                </a:cubicBezTo>
                <a:cubicBezTo>
                  <a:pt x="355390" y="581102"/>
                  <a:pt x="355390" y="581102"/>
                  <a:pt x="355390" y="578656"/>
                </a:cubicBezTo>
                <a:cubicBezTo>
                  <a:pt x="355390" y="578656"/>
                  <a:pt x="355390" y="578656"/>
                  <a:pt x="355390" y="578656"/>
                </a:cubicBezTo>
                <a:moveTo>
                  <a:pt x="343157" y="534614"/>
                </a:moveTo>
                <a:cubicBezTo>
                  <a:pt x="338263" y="534614"/>
                  <a:pt x="335816" y="537061"/>
                  <a:pt x="335816" y="541954"/>
                </a:cubicBezTo>
                <a:cubicBezTo>
                  <a:pt x="335816" y="546848"/>
                  <a:pt x="338263" y="549295"/>
                  <a:pt x="343157" y="549295"/>
                </a:cubicBezTo>
                <a:cubicBezTo>
                  <a:pt x="348050" y="549295"/>
                  <a:pt x="350497" y="546848"/>
                  <a:pt x="350497" y="541954"/>
                </a:cubicBezTo>
                <a:cubicBezTo>
                  <a:pt x="350497" y="539508"/>
                  <a:pt x="345603" y="534614"/>
                  <a:pt x="343157" y="534614"/>
                </a:cubicBezTo>
                <a:moveTo>
                  <a:pt x="986652" y="466105"/>
                </a:moveTo>
                <a:cubicBezTo>
                  <a:pt x="986652" y="466105"/>
                  <a:pt x="984205" y="468552"/>
                  <a:pt x="986652" y="466105"/>
                </a:cubicBezTo>
                <a:cubicBezTo>
                  <a:pt x="984205" y="468552"/>
                  <a:pt x="986652" y="470999"/>
                  <a:pt x="986652" y="470999"/>
                </a:cubicBezTo>
                <a:cubicBezTo>
                  <a:pt x="989099" y="470999"/>
                  <a:pt x="989099" y="470999"/>
                  <a:pt x="986652" y="466105"/>
                </a:cubicBezTo>
                <a:cubicBezTo>
                  <a:pt x="989099" y="468552"/>
                  <a:pt x="989099" y="466105"/>
                  <a:pt x="986652" y="466105"/>
                </a:cubicBezTo>
                <a:moveTo>
                  <a:pt x="1419727" y="375576"/>
                </a:moveTo>
                <a:cubicBezTo>
                  <a:pt x="1417280" y="375576"/>
                  <a:pt x="1414833" y="378022"/>
                  <a:pt x="1414833" y="380469"/>
                </a:cubicBezTo>
                <a:cubicBezTo>
                  <a:pt x="1414833" y="382916"/>
                  <a:pt x="1417280" y="385363"/>
                  <a:pt x="1419727" y="385363"/>
                </a:cubicBezTo>
                <a:cubicBezTo>
                  <a:pt x="1422174" y="385363"/>
                  <a:pt x="1424620" y="382916"/>
                  <a:pt x="1424620" y="380469"/>
                </a:cubicBezTo>
                <a:cubicBezTo>
                  <a:pt x="1427067" y="378022"/>
                  <a:pt x="1424620" y="375576"/>
                  <a:pt x="1419727" y="375576"/>
                </a:cubicBezTo>
                <a:moveTo>
                  <a:pt x="1483342" y="363342"/>
                </a:moveTo>
                <a:cubicBezTo>
                  <a:pt x="1480895" y="363342"/>
                  <a:pt x="1478449" y="365789"/>
                  <a:pt x="1478449" y="368235"/>
                </a:cubicBezTo>
                <a:cubicBezTo>
                  <a:pt x="1478449" y="370682"/>
                  <a:pt x="1480895" y="373129"/>
                  <a:pt x="1483342" y="373129"/>
                </a:cubicBezTo>
                <a:cubicBezTo>
                  <a:pt x="1485789" y="373129"/>
                  <a:pt x="1488236" y="370682"/>
                  <a:pt x="1488236" y="368235"/>
                </a:cubicBezTo>
                <a:cubicBezTo>
                  <a:pt x="1488236" y="365789"/>
                  <a:pt x="1485789" y="363342"/>
                  <a:pt x="1483342" y="363342"/>
                </a:cubicBezTo>
                <a:moveTo>
                  <a:pt x="1407493" y="390256"/>
                </a:moveTo>
                <a:cubicBezTo>
                  <a:pt x="1405046" y="390256"/>
                  <a:pt x="1405046" y="392703"/>
                  <a:pt x="1405046" y="392703"/>
                </a:cubicBezTo>
                <a:cubicBezTo>
                  <a:pt x="1405046" y="395150"/>
                  <a:pt x="1407493" y="395150"/>
                  <a:pt x="1407493" y="395150"/>
                </a:cubicBezTo>
                <a:cubicBezTo>
                  <a:pt x="1409940" y="395150"/>
                  <a:pt x="1409940" y="392703"/>
                  <a:pt x="1409940" y="392703"/>
                </a:cubicBezTo>
                <a:cubicBezTo>
                  <a:pt x="1412386" y="392703"/>
                  <a:pt x="1409940" y="390256"/>
                  <a:pt x="1407493" y="390256"/>
                </a:cubicBezTo>
                <a:moveTo>
                  <a:pt x="1395259" y="407383"/>
                </a:moveTo>
                <a:cubicBezTo>
                  <a:pt x="1395259" y="407383"/>
                  <a:pt x="1395259" y="407383"/>
                  <a:pt x="1395259" y="407383"/>
                </a:cubicBezTo>
                <a:cubicBezTo>
                  <a:pt x="1395259" y="407383"/>
                  <a:pt x="1397706" y="407383"/>
                  <a:pt x="1395259" y="407383"/>
                </a:cubicBezTo>
                <a:cubicBezTo>
                  <a:pt x="1397706" y="407383"/>
                  <a:pt x="1395259" y="407383"/>
                  <a:pt x="1395259" y="407383"/>
                </a:cubicBezTo>
                <a:cubicBezTo>
                  <a:pt x="1395259" y="404936"/>
                  <a:pt x="1395259" y="407383"/>
                  <a:pt x="1395259" y="407383"/>
                </a:cubicBezTo>
                <a:moveTo>
                  <a:pt x="1383025" y="390256"/>
                </a:moveTo>
                <a:cubicBezTo>
                  <a:pt x="1380579" y="390256"/>
                  <a:pt x="1378132" y="392703"/>
                  <a:pt x="1378132" y="395150"/>
                </a:cubicBezTo>
                <a:cubicBezTo>
                  <a:pt x="1378132" y="397596"/>
                  <a:pt x="1380579" y="400043"/>
                  <a:pt x="1383025" y="400043"/>
                </a:cubicBezTo>
                <a:cubicBezTo>
                  <a:pt x="1385472" y="400043"/>
                  <a:pt x="1387919" y="397596"/>
                  <a:pt x="1387919" y="395150"/>
                </a:cubicBezTo>
                <a:cubicBezTo>
                  <a:pt x="1387919" y="392703"/>
                  <a:pt x="1385472" y="390256"/>
                  <a:pt x="1383025" y="390256"/>
                </a:cubicBezTo>
                <a:moveTo>
                  <a:pt x="1471109" y="378022"/>
                </a:moveTo>
                <a:cubicBezTo>
                  <a:pt x="1468662" y="378022"/>
                  <a:pt x="1468662" y="380469"/>
                  <a:pt x="1468662" y="380469"/>
                </a:cubicBezTo>
                <a:cubicBezTo>
                  <a:pt x="1468662" y="382916"/>
                  <a:pt x="1471109" y="382916"/>
                  <a:pt x="1471109" y="382916"/>
                </a:cubicBezTo>
                <a:cubicBezTo>
                  <a:pt x="1473555" y="382916"/>
                  <a:pt x="1473555" y="380469"/>
                  <a:pt x="1473555" y="380469"/>
                </a:cubicBezTo>
                <a:cubicBezTo>
                  <a:pt x="1473555" y="380469"/>
                  <a:pt x="1473555" y="378022"/>
                  <a:pt x="1471109" y="378022"/>
                </a:cubicBezTo>
                <a:moveTo>
                  <a:pt x="1458875" y="363342"/>
                </a:moveTo>
                <a:cubicBezTo>
                  <a:pt x="1453981" y="363342"/>
                  <a:pt x="1451534" y="365789"/>
                  <a:pt x="1451534" y="370682"/>
                </a:cubicBezTo>
                <a:cubicBezTo>
                  <a:pt x="1451534" y="373129"/>
                  <a:pt x="1453981" y="378022"/>
                  <a:pt x="1458875" y="378022"/>
                </a:cubicBezTo>
                <a:cubicBezTo>
                  <a:pt x="1461321" y="378022"/>
                  <a:pt x="1466215" y="375576"/>
                  <a:pt x="1466215" y="370682"/>
                </a:cubicBezTo>
                <a:cubicBezTo>
                  <a:pt x="1463768" y="365789"/>
                  <a:pt x="1461321" y="363342"/>
                  <a:pt x="1458875" y="363342"/>
                </a:cubicBezTo>
                <a:moveTo>
                  <a:pt x="1434407" y="392703"/>
                </a:moveTo>
                <a:cubicBezTo>
                  <a:pt x="1431960" y="392703"/>
                  <a:pt x="1431960" y="392703"/>
                  <a:pt x="1434407" y="392703"/>
                </a:cubicBezTo>
                <a:cubicBezTo>
                  <a:pt x="1431960" y="395150"/>
                  <a:pt x="1431960" y="397596"/>
                  <a:pt x="1434407" y="397596"/>
                </a:cubicBezTo>
                <a:cubicBezTo>
                  <a:pt x="1434407" y="397596"/>
                  <a:pt x="1434407" y="395150"/>
                  <a:pt x="1434407" y="392703"/>
                </a:cubicBezTo>
                <a:cubicBezTo>
                  <a:pt x="1434407" y="392703"/>
                  <a:pt x="1434407" y="392703"/>
                  <a:pt x="1434407" y="392703"/>
                </a:cubicBezTo>
                <a:moveTo>
                  <a:pt x="1370792" y="375576"/>
                </a:moveTo>
                <a:cubicBezTo>
                  <a:pt x="1365898" y="375576"/>
                  <a:pt x="1363451" y="378022"/>
                  <a:pt x="1363451" y="382916"/>
                </a:cubicBezTo>
                <a:cubicBezTo>
                  <a:pt x="1363451" y="387809"/>
                  <a:pt x="1365898" y="390256"/>
                  <a:pt x="1370792" y="390256"/>
                </a:cubicBezTo>
                <a:cubicBezTo>
                  <a:pt x="1375685" y="390256"/>
                  <a:pt x="1378132" y="387809"/>
                  <a:pt x="1378132" y="382916"/>
                </a:cubicBezTo>
                <a:cubicBezTo>
                  <a:pt x="1378132" y="378022"/>
                  <a:pt x="1375685" y="375576"/>
                  <a:pt x="1370792" y="375576"/>
                </a:cubicBezTo>
                <a:moveTo>
                  <a:pt x="1431960" y="363342"/>
                </a:moveTo>
                <a:cubicBezTo>
                  <a:pt x="1427067" y="363342"/>
                  <a:pt x="1424620" y="365789"/>
                  <a:pt x="1424620" y="370682"/>
                </a:cubicBezTo>
                <a:cubicBezTo>
                  <a:pt x="1424620" y="375576"/>
                  <a:pt x="1427067" y="378022"/>
                  <a:pt x="1431960" y="378022"/>
                </a:cubicBezTo>
                <a:cubicBezTo>
                  <a:pt x="1436854" y="378022"/>
                  <a:pt x="1439301" y="375576"/>
                  <a:pt x="1439301" y="370682"/>
                </a:cubicBezTo>
                <a:cubicBezTo>
                  <a:pt x="1439301" y="365789"/>
                  <a:pt x="1436854" y="363342"/>
                  <a:pt x="1431960" y="363342"/>
                </a:cubicBezTo>
                <a:moveTo>
                  <a:pt x="1446641" y="378022"/>
                </a:moveTo>
                <a:cubicBezTo>
                  <a:pt x="1444194" y="378022"/>
                  <a:pt x="1441748" y="380469"/>
                  <a:pt x="1441748" y="382916"/>
                </a:cubicBezTo>
                <a:cubicBezTo>
                  <a:pt x="1441748" y="385363"/>
                  <a:pt x="1444194" y="387809"/>
                  <a:pt x="1446641" y="387809"/>
                </a:cubicBezTo>
                <a:cubicBezTo>
                  <a:pt x="1449088" y="387809"/>
                  <a:pt x="1451534" y="385363"/>
                  <a:pt x="1451534" y="382916"/>
                </a:cubicBezTo>
                <a:cubicBezTo>
                  <a:pt x="1449088" y="380469"/>
                  <a:pt x="1449088" y="378022"/>
                  <a:pt x="1446641" y="378022"/>
                </a:cubicBezTo>
                <a:moveTo>
                  <a:pt x="1456428" y="395150"/>
                </a:moveTo>
                <a:cubicBezTo>
                  <a:pt x="1456428" y="395150"/>
                  <a:pt x="1456428" y="395150"/>
                  <a:pt x="1456428" y="395150"/>
                </a:cubicBezTo>
                <a:cubicBezTo>
                  <a:pt x="1458875" y="395150"/>
                  <a:pt x="1458875" y="395150"/>
                  <a:pt x="1458875" y="395150"/>
                </a:cubicBezTo>
                <a:cubicBezTo>
                  <a:pt x="1458875" y="392703"/>
                  <a:pt x="1458875" y="392703"/>
                  <a:pt x="1456428" y="395150"/>
                </a:cubicBezTo>
                <a:cubicBezTo>
                  <a:pt x="1456428" y="392703"/>
                  <a:pt x="1456428" y="392703"/>
                  <a:pt x="1456428" y="395150"/>
                </a:cubicBezTo>
                <a:moveTo>
                  <a:pt x="1395259" y="375576"/>
                </a:moveTo>
                <a:cubicBezTo>
                  <a:pt x="1392813" y="375576"/>
                  <a:pt x="1390366" y="378022"/>
                  <a:pt x="1390366" y="382916"/>
                </a:cubicBezTo>
                <a:cubicBezTo>
                  <a:pt x="1390366" y="385363"/>
                  <a:pt x="1392813" y="387809"/>
                  <a:pt x="1397706" y="387809"/>
                </a:cubicBezTo>
                <a:cubicBezTo>
                  <a:pt x="1400153" y="387809"/>
                  <a:pt x="1405046" y="385363"/>
                  <a:pt x="1405046" y="380469"/>
                </a:cubicBezTo>
                <a:cubicBezTo>
                  <a:pt x="1402599" y="378022"/>
                  <a:pt x="1400153" y="375576"/>
                  <a:pt x="1395259" y="375576"/>
                </a:cubicBezTo>
                <a:moveTo>
                  <a:pt x="1285155" y="417170"/>
                </a:moveTo>
                <a:cubicBezTo>
                  <a:pt x="1282709" y="417170"/>
                  <a:pt x="1282709" y="417170"/>
                  <a:pt x="1285155" y="417170"/>
                </a:cubicBezTo>
                <a:cubicBezTo>
                  <a:pt x="1282709" y="419617"/>
                  <a:pt x="1282709" y="422064"/>
                  <a:pt x="1285155" y="422064"/>
                </a:cubicBezTo>
                <a:cubicBezTo>
                  <a:pt x="1285155" y="422064"/>
                  <a:pt x="1287602" y="419617"/>
                  <a:pt x="1285155" y="417170"/>
                </a:cubicBezTo>
                <a:cubicBezTo>
                  <a:pt x="1287602" y="417170"/>
                  <a:pt x="1285155" y="417170"/>
                  <a:pt x="1285155" y="417170"/>
                </a:cubicBezTo>
                <a:moveTo>
                  <a:pt x="1285155" y="387809"/>
                </a:moveTo>
                <a:cubicBezTo>
                  <a:pt x="1280262" y="387809"/>
                  <a:pt x="1277815" y="390256"/>
                  <a:pt x="1277815" y="395150"/>
                </a:cubicBezTo>
                <a:cubicBezTo>
                  <a:pt x="1277815" y="400043"/>
                  <a:pt x="1280262" y="402490"/>
                  <a:pt x="1285155" y="402490"/>
                </a:cubicBezTo>
                <a:cubicBezTo>
                  <a:pt x="1290049" y="402490"/>
                  <a:pt x="1292496" y="400043"/>
                  <a:pt x="1292496" y="395150"/>
                </a:cubicBezTo>
                <a:cubicBezTo>
                  <a:pt x="1292496" y="390256"/>
                  <a:pt x="1287602" y="387809"/>
                  <a:pt x="1285155" y="387809"/>
                </a:cubicBezTo>
                <a:moveTo>
                  <a:pt x="1297389" y="402490"/>
                </a:moveTo>
                <a:cubicBezTo>
                  <a:pt x="1294943" y="402490"/>
                  <a:pt x="1292496" y="404936"/>
                  <a:pt x="1292496" y="407383"/>
                </a:cubicBezTo>
                <a:cubicBezTo>
                  <a:pt x="1292496" y="409830"/>
                  <a:pt x="1294943" y="412277"/>
                  <a:pt x="1297389" y="412277"/>
                </a:cubicBezTo>
                <a:cubicBezTo>
                  <a:pt x="1299836" y="412277"/>
                  <a:pt x="1302283" y="409830"/>
                  <a:pt x="1302283" y="407383"/>
                </a:cubicBezTo>
                <a:cubicBezTo>
                  <a:pt x="1302283" y="404936"/>
                  <a:pt x="1299836" y="402490"/>
                  <a:pt x="1297389" y="402490"/>
                </a:cubicBezTo>
                <a:moveTo>
                  <a:pt x="1246008" y="400043"/>
                </a:moveTo>
                <a:cubicBezTo>
                  <a:pt x="1243561" y="400043"/>
                  <a:pt x="1241114" y="402490"/>
                  <a:pt x="1241114" y="404936"/>
                </a:cubicBezTo>
                <a:cubicBezTo>
                  <a:pt x="1241114" y="407383"/>
                  <a:pt x="1243561" y="412277"/>
                  <a:pt x="1248454" y="409830"/>
                </a:cubicBezTo>
                <a:cubicBezTo>
                  <a:pt x="1253348" y="407383"/>
                  <a:pt x="1253348" y="407383"/>
                  <a:pt x="1253348" y="404936"/>
                </a:cubicBezTo>
                <a:cubicBezTo>
                  <a:pt x="1253348" y="402490"/>
                  <a:pt x="1250901" y="400043"/>
                  <a:pt x="1246008" y="400043"/>
                </a:cubicBezTo>
                <a:moveTo>
                  <a:pt x="1272922" y="402490"/>
                </a:moveTo>
                <a:cubicBezTo>
                  <a:pt x="1270475" y="402490"/>
                  <a:pt x="1268028" y="404936"/>
                  <a:pt x="1268028" y="407383"/>
                </a:cubicBezTo>
                <a:cubicBezTo>
                  <a:pt x="1268028" y="409830"/>
                  <a:pt x="1270475" y="412277"/>
                  <a:pt x="1272922" y="412277"/>
                </a:cubicBezTo>
                <a:cubicBezTo>
                  <a:pt x="1275369" y="412277"/>
                  <a:pt x="1277815" y="409830"/>
                  <a:pt x="1277815" y="407383"/>
                </a:cubicBezTo>
                <a:cubicBezTo>
                  <a:pt x="1277815" y="404936"/>
                  <a:pt x="1275369" y="402490"/>
                  <a:pt x="1272922" y="402490"/>
                </a:cubicBezTo>
                <a:moveTo>
                  <a:pt x="1260688" y="417170"/>
                </a:moveTo>
                <a:cubicBezTo>
                  <a:pt x="1258241" y="417170"/>
                  <a:pt x="1258241" y="419617"/>
                  <a:pt x="1258241" y="419617"/>
                </a:cubicBezTo>
                <a:cubicBezTo>
                  <a:pt x="1258241" y="422064"/>
                  <a:pt x="1260688" y="422064"/>
                  <a:pt x="1260688" y="422064"/>
                </a:cubicBezTo>
                <a:cubicBezTo>
                  <a:pt x="1263135" y="422064"/>
                  <a:pt x="1263135" y="422064"/>
                  <a:pt x="1263135" y="419617"/>
                </a:cubicBezTo>
                <a:cubicBezTo>
                  <a:pt x="1263135" y="417170"/>
                  <a:pt x="1260688" y="417170"/>
                  <a:pt x="1260688" y="417170"/>
                </a:cubicBezTo>
                <a:moveTo>
                  <a:pt x="1358558" y="390256"/>
                </a:moveTo>
                <a:cubicBezTo>
                  <a:pt x="1356111" y="390256"/>
                  <a:pt x="1353664" y="392703"/>
                  <a:pt x="1353664" y="395150"/>
                </a:cubicBezTo>
                <a:cubicBezTo>
                  <a:pt x="1353664" y="397596"/>
                  <a:pt x="1356111" y="400043"/>
                  <a:pt x="1358558" y="400043"/>
                </a:cubicBezTo>
                <a:cubicBezTo>
                  <a:pt x="1361005" y="400043"/>
                  <a:pt x="1363451" y="397596"/>
                  <a:pt x="1363451" y="395150"/>
                </a:cubicBezTo>
                <a:cubicBezTo>
                  <a:pt x="1363451" y="392703"/>
                  <a:pt x="1361005" y="390256"/>
                  <a:pt x="1358558" y="390256"/>
                </a:cubicBezTo>
                <a:moveTo>
                  <a:pt x="1307176" y="419617"/>
                </a:moveTo>
                <a:cubicBezTo>
                  <a:pt x="1307176" y="419617"/>
                  <a:pt x="1309623" y="419617"/>
                  <a:pt x="1307176" y="419617"/>
                </a:cubicBezTo>
                <a:cubicBezTo>
                  <a:pt x="1309623" y="422064"/>
                  <a:pt x="1309623" y="419617"/>
                  <a:pt x="1309623" y="419617"/>
                </a:cubicBezTo>
                <a:cubicBezTo>
                  <a:pt x="1309623" y="419617"/>
                  <a:pt x="1309623" y="417170"/>
                  <a:pt x="1307176" y="419617"/>
                </a:cubicBezTo>
                <a:cubicBezTo>
                  <a:pt x="1309623" y="417170"/>
                  <a:pt x="1307176" y="419617"/>
                  <a:pt x="1307176" y="419617"/>
                </a:cubicBezTo>
                <a:moveTo>
                  <a:pt x="1346324" y="404936"/>
                </a:moveTo>
                <a:cubicBezTo>
                  <a:pt x="1343878" y="404936"/>
                  <a:pt x="1343878" y="404936"/>
                  <a:pt x="1343878" y="407383"/>
                </a:cubicBezTo>
                <a:cubicBezTo>
                  <a:pt x="1343878" y="409830"/>
                  <a:pt x="1343878" y="409830"/>
                  <a:pt x="1346324" y="409830"/>
                </a:cubicBezTo>
                <a:cubicBezTo>
                  <a:pt x="1348771" y="409830"/>
                  <a:pt x="1348771" y="409830"/>
                  <a:pt x="1348771" y="407383"/>
                </a:cubicBezTo>
                <a:cubicBezTo>
                  <a:pt x="1348771" y="404936"/>
                  <a:pt x="1348771" y="404936"/>
                  <a:pt x="1346324" y="404936"/>
                </a:cubicBezTo>
                <a:moveTo>
                  <a:pt x="1370792" y="404936"/>
                </a:moveTo>
                <a:cubicBezTo>
                  <a:pt x="1370792" y="404936"/>
                  <a:pt x="1368345" y="404936"/>
                  <a:pt x="1370792" y="404936"/>
                </a:cubicBezTo>
                <a:cubicBezTo>
                  <a:pt x="1368345" y="407383"/>
                  <a:pt x="1370792" y="407383"/>
                  <a:pt x="1370792" y="407383"/>
                </a:cubicBezTo>
                <a:cubicBezTo>
                  <a:pt x="1373239" y="407383"/>
                  <a:pt x="1373239" y="407383"/>
                  <a:pt x="1370792" y="404936"/>
                </a:cubicBezTo>
                <a:cubicBezTo>
                  <a:pt x="1373239" y="404936"/>
                  <a:pt x="1373239" y="404936"/>
                  <a:pt x="1370792" y="404936"/>
                </a:cubicBezTo>
                <a:moveTo>
                  <a:pt x="1309623" y="387809"/>
                </a:moveTo>
                <a:cubicBezTo>
                  <a:pt x="1307176" y="387809"/>
                  <a:pt x="1302283" y="390256"/>
                  <a:pt x="1302283" y="395150"/>
                </a:cubicBezTo>
                <a:cubicBezTo>
                  <a:pt x="1302283" y="397596"/>
                  <a:pt x="1304729" y="402490"/>
                  <a:pt x="1309623" y="402490"/>
                </a:cubicBezTo>
                <a:cubicBezTo>
                  <a:pt x="1312070" y="402490"/>
                  <a:pt x="1316963" y="400043"/>
                  <a:pt x="1316963" y="395150"/>
                </a:cubicBezTo>
                <a:cubicBezTo>
                  <a:pt x="1314516" y="390256"/>
                  <a:pt x="1312070" y="387809"/>
                  <a:pt x="1309623" y="387809"/>
                </a:cubicBezTo>
                <a:moveTo>
                  <a:pt x="1321857" y="402490"/>
                </a:moveTo>
                <a:cubicBezTo>
                  <a:pt x="1319410" y="402490"/>
                  <a:pt x="1319410" y="404936"/>
                  <a:pt x="1319410" y="404936"/>
                </a:cubicBezTo>
                <a:cubicBezTo>
                  <a:pt x="1319410" y="407383"/>
                  <a:pt x="1321857" y="407383"/>
                  <a:pt x="1321857" y="407383"/>
                </a:cubicBezTo>
                <a:cubicBezTo>
                  <a:pt x="1324304" y="407383"/>
                  <a:pt x="1324304" y="404936"/>
                  <a:pt x="1324304" y="404936"/>
                </a:cubicBezTo>
                <a:cubicBezTo>
                  <a:pt x="1324304" y="404936"/>
                  <a:pt x="1324304" y="402490"/>
                  <a:pt x="1321857" y="402490"/>
                </a:cubicBezTo>
                <a:moveTo>
                  <a:pt x="1334090" y="387809"/>
                </a:moveTo>
                <a:cubicBezTo>
                  <a:pt x="1331644" y="387809"/>
                  <a:pt x="1329197" y="390256"/>
                  <a:pt x="1329197" y="392703"/>
                </a:cubicBezTo>
                <a:cubicBezTo>
                  <a:pt x="1329197" y="395150"/>
                  <a:pt x="1331644" y="397596"/>
                  <a:pt x="1334090" y="397596"/>
                </a:cubicBezTo>
                <a:cubicBezTo>
                  <a:pt x="1336537" y="397596"/>
                  <a:pt x="1338984" y="395150"/>
                  <a:pt x="1338984" y="392703"/>
                </a:cubicBezTo>
                <a:cubicBezTo>
                  <a:pt x="1338984" y="390256"/>
                  <a:pt x="1336537" y="387809"/>
                  <a:pt x="1334090" y="387809"/>
                </a:cubicBezTo>
                <a:moveTo>
                  <a:pt x="1556745" y="365789"/>
                </a:moveTo>
                <a:cubicBezTo>
                  <a:pt x="1554298" y="365789"/>
                  <a:pt x="1554298" y="368235"/>
                  <a:pt x="1554298" y="368235"/>
                </a:cubicBezTo>
                <a:cubicBezTo>
                  <a:pt x="1554298" y="370682"/>
                  <a:pt x="1556745" y="370682"/>
                  <a:pt x="1556745" y="370682"/>
                </a:cubicBezTo>
                <a:cubicBezTo>
                  <a:pt x="1559191" y="370682"/>
                  <a:pt x="1559191" y="368235"/>
                  <a:pt x="1559191" y="368235"/>
                </a:cubicBezTo>
                <a:cubicBezTo>
                  <a:pt x="1559191" y="368235"/>
                  <a:pt x="1559191" y="365789"/>
                  <a:pt x="1556745" y="365789"/>
                </a:cubicBezTo>
                <a:moveTo>
                  <a:pt x="1253348" y="89306"/>
                </a:moveTo>
                <a:cubicBezTo>
                  <a:pt x="1255794" y="86859"/>
                  <a:pt x="1255794" y="81966"/>
                  <a:pt x="1253348" y="79519"/>
                </a:cubicBezTo>
                <a:cubicBezTo>
                  <a:pt x="1250901" y="77073"/>
                  <a:pt x="1246008" y="77073"/>
                  <a:pt x="1243561" y="79519"/>
                </a:cubicBezTo>
                <a:cubicBezTo>
                  <a:pt x="1241114" y="79519"/>
                  <a:pt x="1238667" y="84413"/>
                  <a:pt x="1241114" y="86859"/>
                </a:cubicBezTo>
                <a:cubicBezTo>
                  <a:pt x="1241114" y="86859"/>
                  <a:pt x="1241114" y="89306"/>
                  <a:pt x="1241114" y="89306"/>
                </a:cubicBezTo>
                <a:cubicBezTo>
                  <a:pt x="1241114" y="89306"/>
                  <a:pt x="1243561" y="89306"/>
                  <a:pt x="1243561" y="89306"/>
                </a:cubicBezTo>
                <a:cubicBezTo>
                  <a:pt x="1246008" y="91753"/>
                  <a:pt x="1250901" y="91753"/>
                  <a:pt x="1253348" y="89306"/>
                </a:cubicBezTo>
                <a:moveTo>
                  <a:pt x="1241114" y="89306"/>
                </a:moveTo>
                <a:lnTo>
                  <a:pt x="1241114" y="89306"/>
                </a:lnTo>
                <a:cubicBezTo>
                  <a:pt x="1241114" y="89306"/>
                  <a:pt x="1241114" y="89306"/>
                  <a:pt x="1241114" y="89306"/>
                </a:cubicBezTo>
                <a:cubicBezTo>
                  <a:pt x="1241114" y="89306"/>
                  <a:pt x="1241114" y="89306"/>
                  <a:pt x="1241114" y="89306"/>
                </a:cubicBezTo>
                <a:lnTo>
                  <a:pt x="1241114" y="89306"/>
                </a:lnTo>
                <a:close/>
                <a:moveTo>
                  <a:pt x="521769" y="500360"/>
                </a:moveTo>
                <a:lnTo>
                  <a:pt x="521769" y="500360"/>
                </a:lnTo>
                <a:lnTo>
                  <a:pt x="521769" y="500360"/>
                </a:lnTo>
                <a:lnTo>
                  <a:pt x="521769" y="500360"/>
                </a:lnTo>
                <a:moveTo>
                  <a:pt x="1644828" y="353555"/>
                </a:moveTo>
                <a:cubicBezTo>
                  <a:pt x="1642381" y="353555"/>
                  <a:pt x="1642381" y="353555"/>
                  <a:pt x="1642381" y="356002"/>
                </a:cubicBezTo>
                <a:cubicBezTo>
                  <a:pt x="1642381" y="358448"/>
                  <a:pt x="1642381" y="358448"/>
                  <a:pt x="1644828" y="358448"/>
                </a:cubicBezTo>
                <a:cubicBezTo>
                  <a:pt x="1647274" y="358448"/>
                  <a:pt x="1647274" y="358448"/>
                  <a:pt x="1647274" y="356002"/>
                </a:cubicBezTo>
                <a:cubicBezTo>
                  <a:pt x="1647274" y="356002"/>
                  <a:pt x="1644828" y="353555"/>
                  <a:pt x="1644828" y="353555"/>
                </a:cubicBezTo>
                <a:moveTo>
                  <a:pt x="1630147" y="338874"/>
                </a:moveTo>
                <a:cubicBezTo>
                  <a:pt x="1627701" y="338874"/>
                  <a:pt x="1625254" y="341321"/>
                  <a:pt x="1625254" y="343768"/>
                </a:cubicBezTo>
                <a:cubicBezTo>
                  <a:pt x="1625254" y="346215"/>
                  <a:pt x="1627701" y="348661"/>
                  <a:pt x="1632594" y="348661"/>
                </a:cubicBezTo>
                <a:cubicBezTo>
                  <a:pt x="1635041" y="348661"/>
                  <a:pt x="1637487" y="346215"/>
                  <a:pt x="1637487" y="343768"/>
                </a:cubicBezTo>
                <a:cubicBezTo>
                  <a:pt x="1637487" y="341321"/>
                  <a:pt x="1635041" y="338874"/>
                  <a:pt x="1630147" y="338874"/>
                </a:cubicBezTo>
                <a:moveTo>
                  <a:pt x="1635041" y="309513"/>
                </a:moveTo>
                <a:cubicBezTo>
                  <a:pt x="1632594" y="309513"/>
                  <a:pt x="1632594" y="309513"/>
                  <a:pt x="1630147" y="309513"/>
                </a:cubicBezTo>
                <a:lnTo>
                  <a:pt x="1630147" y="304620"/>
                </a:lnTo>
                <a:cubicBezTo>
                  <a:pt x="1632594" y="304620"/>
                  <a:pt x="1632594" y="304620"/>
                  <a:pt x="1635041" y="304620"/>
                </a:cubicBezTo>
                <a:cubicBezTo>
                  <a:pt x="1635041" y="304620"/>
                  <a:pt x="1635041" y="307067"/>
                  <a:pt x="1635041" y="309513"/>
                </a:cubicBezTo>
                <a:moveTo>
                  <a:pt x="1622807" y="272812"/>
                </a:moveTo>
                <a:cubicBezTo>
                  <a:pt x="1622807" y="272812"/>
                  <a:pt x="1620360" y="272812"/>
                  <a:pt x="1617914" y="272812"/>
                </a:cubicBezTo>
                <a:lnTo>
                  <a:pt x="1617914" y="267919"/>
                </a:lnTo>
                <a:cubicBezTo>
                  <a:pt x="1620360" y="267919"/>
                  <a:pt x="1622807" y="267919"/>
                  <a:pt x="1622807" y="265472"/>
                </a:cubicBezTo>
                <a:cubicBezTo>
                  <a:pt x="1625254" y="267919"/>
                  <a:pt x="1622807" y="270365"/>
                  <a:pt x="1622807" y="272812"/>
                </a:cubicBezTo>
                <a:moveTo>
                  <a:pt x="1622807" y="294833"/>
                </a:moveTo>
                <a:cubicBezTo>
                  <a:pt x="1622807" y="294833"/>
                  <a:pt x="1620360" y="294833"/>
                  <a:pt x="1620360" y="292386"/>
                </a:cubicBezTo>
                <a:cubicBezTo>
                  <a:pt x="1620360" y="294833"/>
                  <a:pt x="1620360" y="292386"/>
                  <a:pt x="1622807" y="294833"/>
                </a:cubicBezTo>
                <a:lnTo>
                  <a:pt x="1622807" y="294833"/>
                </a:lnTo>
                <a:close/>
                <a:moveTo>
                  <a:pt x="1617914" y="324194"/>
                </a:moveTo>
                <a:cubicBezTo>
                  <a:pt x="1617914" y="324194"/>
                  <a:pt x="1617914" y="321747"/>
                  <a:pt x="1617914" y="321747"/>
                </a:cubicBezTo>
                <a:lnTo>
                  <a:pt x="1620360" y="321747"/>
                </a:lnTo>
                <a:cubicBezTo>
                  <a:pt x="1620360" y="324194"/>
                  <a:pt x="1620360" y="324194"/>
                  <a:pt x="1620360" y="326641"/>
                </a:cubicBezTo>
                <a:cubicBezTo>
                  <a:pt x="1620360" y="324194"/>
                  <a:pt x="1620360" y="324194"/>
                  <a:pt x="1617914" y="324194"/>
                </a:cubicBezTo>
                <a:moveTo>
                  <a:pt x="1610573" y="258132"/>
                </a:moveTo>
                <a:cubicBezTo>
                  <a:pt x="1610573" y="258132"/>
                  <a:pt x="1608126" y="258132"/>
                  <a:pt x="1608126" y="258132"/>
                </a:cubicBezTo>
                <a:lnTo>
                  <a:pt x="1608126" y="255685"/>
                </a:lnTo>
                <a:cubicBezTo>
                  <a:pt x="1608126" y="255685"/>
                  <a:pt x="1610573" y="255685"/>
                  <a:pt x="1610573" y="255685"/>
                </a:cubicBezTo>
                <a:lnTo>
                  <a:pt x="1610573" y="258132"/>
                </a:lnTo>
                <a:close/>
                <a:moveTo>
                  <a:pt x="1598339" y="221431"/>
                </a:moveTo>
                <a:cubicBezTo>
                  <a:pt x="1595893" y="221431"/>
                  <a:pt x="1595893" y="221431"/>
                  <a:pt x="1595893" y="221431"/>
                </a:cubicBezTo>
                <a:cubicBezTo>
                  <a:pt x="1595893" y="221431"/>
                  <a:pt x="1595893" y="218984"/>
                  <a:pt x="1595893" y="218984"/>
                </a:cubicBezTo>
                <a:cubicBezTo>
                  <a:pt x="1598339" y="218984"/>
                  <a:pt x="1598339" y="218984"/>
                  <a:pt x="1600786" y="218984"/>
                </a:cubicBezTo>
                <a:cubicBezTo>
                  <a:pt x="1598339" y="218984"/>
                  <a:pt x="1598339" y="221431"/>
                  <a:pt x="1598339" y="221431"/>
                </a:cubicBezTo>
                <a:moveTo>
                  <a:pt x="1593446" y="324194"/>
                </a:moveTo>
                <a:cubicBezTo>
                  <a:pt x="1593446" y="321747"/>
                  <a:pt x="1593446" y="321747"/>
                  <a:pt x="1593446" y="321747"/>
                </a:cubicBezTo>
                <a:cubicBezTo>
                  <a:pt x="1595893" y="321747"/>
                  <a:pt x="1595893" y="321747"/>
                  <a:pt x="1593446" y="324194"/>
                </a:cubicBezTo>
                <a:cubicBezTo>
                  <a:pt x="1595893" y="321747"/>
                  <a:pt x="1595893" y="321747"/>
                  <a:pt x="1593446" y="324194"/>
                </a:cubicBezTo>
                <a:moveTo>
                  <a:pt x="1578765" y="338874"/>
                </a:moveTo>
                <a:cubicBezTo>
                  <a:pt x="1578765" y="336428"/>
                  <a:pt x="1578765" y="336428"/>
                  <a:pt x="1581212" y="333981"/>
                </a:cubicBezTo>
                <a:lnTo>
                  <a:pt x="1583659" y="333981"/>
                </a:lnTo>
                <a:cubicBezTo>
                  <a:pt x="1583659" y="336428"/>
                  <a:pt x="1586106" y="338874"/>
                  <a:pt x="1586106" y="341321"/>
                </a:cubicBezTo>
                <a:cubicBezTo>
                  <a:pt x="1583659" y="336428"/>
                  <a:pt x="1581212" y="336428"/>
                  <a:pt x="1578765" y="338874"/>
                </a:cubicBezTo>
                <a:moveTo>
                  <a:pt x="1583659" y="209197"/>
                </a:moveTo>
                <a:lnTo>
                  <a:pt x="1583659" y="209197"/>
                </a:lnTo>
                <a:cubicBezTo>
                  <a:pt x="1583659" y="206750"/>
                  <a:pt x="1583659" y="206750"/>
                  <a:pt x="1583659" y="209197"/>
                </a:cubicBezTo>
                <a:lnTo>
                  <a:pt x="1583659" y="209197"/>
                </a:lnTo>
                <a:moveTo>
                  <a:pt x="1586106" y="179836"/>
                </a:moveTo>
                <a:cubicBezTo>
                  <a:pt x="1586106" y="182283"/>
                  <a:pt x="1586106" y="182283"/>
                  <a:pt x="1586106" y="184729"/>
                </a:cubicBezTo>
                <a:cubicBezTo>
                  <a:pt x="1586106" y="184729"/>
                  <a:pt x="1583659" y="184729"/>
                  <a:pt x="1583659" y="184729"/>
                </a:cubicBezTo>
                <a:cubicBezTo>
                  <a:pt x="1583659" y="184729"/>
                  <a:pt x="1583659" y="182283"/>
                  <a:pt x="1583659" y="182283"/>
                </a:cubicBezTo>
                <a:cubicBezTo>
                  <a:pt x="1583659" y="179836"/>
                  <a:pt x="1583659" y="179836"/>
                  <a:pt x="1586106" y="179836"/>
                </a:cubicBezTo>
                <a:moveTo>
                  <a:pt x="1573872" y="148028"/>
                </a:moveTo>
                <a:cubicBezTo>
                  <a:pt x="1571425" y="148028"/>
                  <a:pt x="1571425" y="148028"/>
                  <a:pt x="1568979" y="148028"/>
                </a:cubicBezTo>
                <a:cubicBezTo>
                  <a:pt x="1568979" y="145581"/>
                  <a:pt x="1568979" y="145581"/>
                  <a:pt x="1568979" y="143135"/>
                </a:cubicBezTo>
                <a:cubicBezTo>
                  <a:pt x="1571425" y="143135"/>
                  <a:pt x="1571425" y="143135"/>
                  <a:pt x="1573872" y="143135"/>
                </a:cubicBezTo>
                <a:cubicBezTo>
                  <a:pt x="1573872" y="145581"/>
                  <a:pt x="1573872" y="145581"/>
                  <a:pt x="1573872" y="148028"/>
                </a:cubicBezTo>
                <a:moveTo>
                  <a:pt x="1568979" y="170049"/>
                </a:moveTo>
                <a:cubicBezTo>
                  <a:pt x="1568979" y="167602"/>
                  <a:pt x="1571425" y="170049"/>
                  <a:pt x="1571425" y="170049"/>
                </a:cubicBezTo>
                <a:cubicBezTo>
                  <a:pt x="1571425" y="172496"/>
                  <a:pt x="1571425" y="172496"/>
                  <a:pt x="1568979" y="170049"/>
                </a:cubicBezTo>
                <a:moveTo>
                  <a:pt x="1554298" y="336428"/>
                </a:moveTo>
                <a:cubicBezTo>
                  <a:pt x="1554298" y="336428"/>
                  <a:pt x="1554298" y="333981"/>
                  <a:pt x="1554298" y="331534"/>
                </a:cubicBezTo>
                <a:lnTo>
                  <a:pt x="1559191" y="331534"/>
                </a:lnTo>
                <a:cubicBezTo>
                  <a:pt x="1559191" y="333981"/>
                  <a:pt x="1559191" y="333981"/>
                  <a:pt x="1559191" y="336428"/>
                </a:cubicBezTo>
                <a:cubicBezTo>
                  <a:pt x="1559191" y="336428"/>
                  <a:pt x="1556745" y="336428"/>
                  <a:pt x="1554298" y="336428"/>
                </a:cubicBezTo>
                <a:moveTo>
                  <a:pt x="1559191" y="133348"/>
                </a:moveTo>
                <a:cubicBezTo>
                  <a:pt x="1559191" y="133348"/>
                  <a:pt x="1559191" y="133348"/>
                  <a:pt x="1559191" y="133348"/>
                </a:cubicBezTo>
                <a:cubicBezTo>
                  <a:pt x="1559191" y="133348"/>
                  <a:pt x="1559191" y="133348"/>
                  <a:pt x="1556745" y="133348"/>
                </a:cubicBezTo>
                <a:cubicBezTo>
                  <a:pt x="1556745" y="133348"/>
                  <a:pt x="1556745" y="133348"/>
                  <a:pt x="1559191" y="133348"/>
                </a:cubicBezTo>
                <a:moveTo>
                  <a:pt x="1546958" y="121114"/>
                </a:moveTo>
                <a:cubicBezTo>
                  <a:pt x="1546958" y="121114"/>
                  <a:pt x="1544511" y="121114"/>
                  <a:pt x="1546958" y="121114"/>
                </a:cubicBezTo>
                <a:cubicBezTo>
                  <a:pt x="1544511" y="121114"/>
                  <a:pt x="1544511" y="118667"/>
                  <a:pt x="1546958" y="121114"/>
                </a:cubicBezTo>
                <a:cubicBezTo>
                  <a:pt x="1546958" y="118667"/>
                  <a:pt x="1546958" y="118667"/>
                  <a:pt x="1546958" y="118667"/>
                </a:cubicBezTo>
                <a:cubicBezTo>
                  <a:pt x="1546958" y="118667"/>
                  <a:pt x="1546958" y="121114"/>
                  <a:pt x="1546958" y="121114"/>
                </a:cubicBezTo>
                <a:moveTo>
                  <a:pt x="1529830" y="336428"/>
                </a:moveTo>
                <a:cubicBezTo>
                  <a:pt x="1529830" y="336428"/>
                  <a:pt x="1529830" y="333981"/>
                  <a:pt x="1529830" y="333981"/>
                </a:cubicBezTo>
                <a:lnTo>
                  <a:pt x="1534724" y="333981"/>
                </a:lnTo>
                <a:cubicBezTo>
                  <a:pt x="1534724" y="333981"/>
                  <a:pt x="1534724" y="336428"/>
                  <a:pt x="1534724" y="336428"/>
                </a:cubicBezTo>
                <a:lnTo>
                  <a:pt x="1529830" y="336428"/>
                </a:lnTo>
                <a:close/>
                <a:moveTo>
                  <a:pt x="1507810" y="331534"/>
                </a:moveTo>
                <a:cubicBezTo>
                  <a:pt x="1507810" y="331534"/>
                  <a:pt x="1507810" y="331534"/>
                  <a:pt x="1507810" y="333981"/>
                </a:cubicBezTo>
                <a:cubicBezTo>
                  <a:pt x="1507810" y="333981"/>
                  <a:pt x="1507810" y="333981"/>
                  <a:pt x="1507810" y="331534"/>
                </a:cubicBezTo>
                <a:moveTo>
                  <a:pt x="1490683" y="351108"/>
                </a:moveTo>
                <a:cubicBezTo>
                  <a:pt x="1490683" y="348661"/>
                  <a:pt x="1490683" y="348661"/>
                  <a:pt x="1493129" y="346215"/>
                </a:cubicBezTo>
                <a:lnTo>
                  <a:pt x="1498023" y="346215"/>
                </a:lnTo>
                <a:cubicBezTo>
                  <a:pt x="1498023" y="348661"/>
                  <a:pt x="1498023" y="348661"/>
                  <a:pt x="1500469" y="351108"/>
                </a:cubicBezTo>
                <a:cubicBezTo>
                  <a:pt x="1498023" y="348661"/>
                  <a:pt x="1495576" y="348661"/>
                  <a:pt x="1490683" y="351108"/>
                </a:cubicBezTo>
                <a:moveTo>
                  <a:pt x="1485789" y="108880"/>
                </a:moveTo>
                <a:lnTo>
                  <a:pt x="1480895" y="108880"/>
                </a:lnTo>
                <a:cubicBezTo>
                  <a:pt x="1480895" y="106434"/>
                  <a:pt x="1480895" y="106434"/>
                  <a:pt x="1478449" y="103987"/>
                </a:cubicBezTo>
                <a:cubicBezTo>
                  <a:pt x="1480895" y="103987"/>
                  <a:pt x="1483342" y="103987"/>
                  <a:pt x="1485789" y="103987"/>
                </a:cubicBezTo>
                <a:cubicBezTo>
                  <a:pt x="1485789" y="106434"/>
                  <a:pt x="1485789" y="106434"/>
                  <a:pt x="1485789" y="108880"/>
                </a:cubicBezTo>
                <a:moveTo>
                  <a:pt x="1468662" y="348661"/>
                </a:moveTo>
                <a:cubicBezTo>
                  <a:pt x="1468662" y="346215"/>
                  <a:pt x="1468662" y="346215"/>
                  <a:pt x="1468662" y="343768"/>
                </a:cubicBezTo>
                <a:lnTo>
                  <a:pt x="1471109" y="343768"/>
                </a:lnTo>
                <a:cubicBezTo>
                  <a:pt x="1471109" y="346215"/>
                  <a:pt x="1471109" y="346215"/>
                  <a:pt x="1471109" y="348661"/>
                </a:cubicBezTo>
                <a:cubicBezTo>
                  <a:pt x="1471109" y="348661"/>
                  <a:pt x="1471109" y="348661"/>
                  <a:pt x="1468662" y="348661"/>
                </a:cubicBezTo>
                <a:moveTo>
                  <a:pt x="1461321" y="108880"/>
                </a:moveTo>
                <a:lnTo>
                  <a:pt x="1456428" y="108880"/>
                </a:lnTo>
                <a:cubicBezTo>
                  <a:pt x="1456428" y="106434"/>
                  <a:pt x="1456428" y="106434"/>
                  <a:pt x="1456428" y="103987"/>
                </a:cubicBezTo>
                <a:lnTo>
                  <a:pt x="1461321" y="103987"/>
                </a:lnTo>
                <a:cubicBezTo>
                  <a:pt x="1461321" y="106434"/>
                  <a:pt x="1461321" y="106434"/>
                  <a:pt x="1461321" y="108880"/>
                </a:cubicBezTo>
                <a:moveTo>
                  <a:pt x="1444194" y="348661"/>
                </a:moveTo>
                <a:cubicBezTo>
                  <a:pt x="1444194" y="348661"/>
                  <a:pt x="1444194" y="346215"/>
                  <a:pt x="1444194" y="346215"/>
                </a:cubicBezTo>
                <a:lnTo>
                  <a:pt x="1446641" y="346215"/>
                </a:lnTo>
                <a:cubicBezTo>
                  <a:pt x="1446641" y="346215"/>
                  <a:pt x="1446641" y="348661"/>
                  <a:pt x="1446641" y="348661"/>
                </a:cubicBezTo>
                <a:lnTo>
                  <a:pt x="1444194" y="348661"/>
                </a:lnTo>
                <a:close/>
                <a:moveTo>
                  <a:pt x="1434407" y="108880"/>
                </a:moveTo>
                <a:lnTo>
                  <a:pt x="1429514" y="108880"/>
                </a:lnTo>
                <a:cubicBezTo>
                  <a:pt x="1429514" y="106434"/>
                  <a:pt x="1429514" y="106434"/>
                  <a:pt x="1429514" y="103987"/>
                </a:cubicBezTo>
                <a:lnTo>
                  <a:pt x="1436854" y="103987"/>
                </a:lnTo>
                <a:cubicBezTo>
                  <a:pt x="1436854" y="106434"/>
                  <a:pt x="1434407" y="106434"/>
                  <a:pt x="1434407" y="108880"/>
                </a:cubicBezTo>
                <a:moveTo>
                  <a:pt x="1422174" y="348661"/>
                </a:moveTo>
                <a:cubicBezTo>
                  <a:pt x="1422174" y="348661"/>
                  <a:pt x="1422174" y="348661"/>
                  <a:pt x="1422174" y="346215"/>
                </a:cubicBezTo>
                <a:cubicBezTo>
                  <a:pt x="1422174" y="346215"/>
                  <a:pt x="1422174" y="346215"/>
                  <a:pt x="1422174" y="348661"/>
                </a:cubicBezTo>
                <a:cubicBezTo>
                  <a:pt x="1422174" y="348661"/>
                  <a:pt x="1422174" y="348661"/>
                  <a:pt x="1422174" y="348661"/>
                </a:cubicBezTo>
                <a:moveTo>
                  <a:pt x="1405046" y="363342"/>
                </a:moveTo>
                <a:cubicBezTo>
                  <a:pt x="1405046" y="360895"/>
                  <a:pt x="1405046" y="360895"/>
                  <a:pt x="1407493" y="358448"/>
                </a:cubicBezTo>
                <a:lnTo>
                  <a:pt x="1412386" y="358448"/>
                </a:lnTo>
                <a:cubicBezTo>
                  <a:pt x="1412386" y="360895"/>
                  <a:pt x="1412386" y="360895"/>
                  <a:pt x="1414833" y="363342"/>
                </a:cubicBezTo>
                <a:cubicBezTo>
                  <a:pt x="1409940" y="360895"/>
                  <a:pt x="1407493" y="360895"/>
                  <a:pt x="1405046" y="363342"/>
                </a:cubicBezTo>
                <a:moveTo>
                  <a:pt x="1409940" y="103987"/>
                </a:moveTo>
                <a:cubicBezTo>
                  <a:pt x="1409940" y="106434"/>
                  <a:pt x="1409940" y="106434"/>
                  <a:pt x="1409940" y="108880"/>
                </a:cubicBezTo>
                <a:lnTo>
                  <a:pt x="1407493" y="108880"/>
                </a:lnTo>
                <a:cubicBezTo>
                  <a:pt x="1407493" y="106434"/>
                  <a:pt x="1407493" y="106434"/>
                  <a:pt x="1407493" y="103987"/>
                </a:cubicBezTo>
                <a:lnTo>
                  <a:pt x="1409940" y="103987"/>
                </a:lnTo>
                <a:close/>
                <a:moveTo>
                  <a:pt x="1380579" y="360895"/>
                </a:moveTo>
                <a:cubicBezTo>
                  <a:pt x="1380579" y="358448"/>
                  <a:pt x="1380579" y="358448"/>
                  <a:pt x="1380579" y="356002"/>
                </a:cubicBezTo>
                <a:lnTo>
                  <a:pt x="1383025" y="356002"/>
                </a:lnTo>
                <a:cubicBezTo>
                  <a:pt x="1383025" y="358448"/>
                  <a:pt x="1383025" y="358448"/>
                  <a:pt x="1383025" y="360895"/>
                </a:cubicBezTo>
                <a:lnTo>
                  <a:pt x="1380579" y="360895"/>
                </a:lnTo>
                <a:close/>
                <a:moveTo>
                  <a:pt x="1385472" y="106434"/>
                </a:moveTo>
                <a:cubicBezTo>
                  <a:pt x="1385472" y="108880"/>
                  <a:pt x="1385472" y="108880"/>
                  <a:pt x="1385472" y="108880"/>
                </a:cubicBezTo>
                <a:cubicBezTo>
                  <a:pt x="1385472" y="108880"/>
                  <a:pt x="1385472" y="108880"/>
                  <a:pt x="1383025" y="108880"/>
                </a:cubicBezTo>
                <a:cubicBezTo>
                  <a:pt x="1383025" y="108880"/>
                  <a:pt x="1383025" y="108880"/>
                  <a:pt x="1380579" y="108880"/>
                </a:cubicBezTo>
                <a:cubicBezTo>
                  <a:pt x="1380579" y="106434"/>
                  <a:pt x="1380579" y="106434"/>
                  <a:pt x="1380579" y="103987"/>
                </a:cubicBezTo>
                <a:lnTo>
                  <a:pt x="1385472" y="103987"/>
                </a:lnTo>
                <a:close/>
                <a:moveTo>
                  <a:pt x="1361005" y="108880"/>
                </a:moveTo>
                <a:lnTo>
                  <a:pt x="1358558" y="108880"/>
                </a:lnTo>
                <a:cubicBezTo>
                  <a:pt x="1358558" y="108880"/>
                  <a:pt x="1358558" y="106434"/>
                  <a:pt x="1358558" y="106434"/>
                </a:cubicBezTo>
                <a:lnTo>
                  <a:pt x="1363451" y="106434"/>
                </a:lnTo>
                <a:cubicBezTo>
                  <a:pt x="1361005" y="106434"/>
                  <a:pt x="1361005" y="108880"/>
                  <a:pt x="1361005" y="108880"/>
                </a:cubicBezTo>
                <a:moveTo>
                  <a:pt x="1358558" y="360895"/>
                </a:moveTo>
                <a:cubicBezTo>
                  <a:pt x="1358558" y="360895"/>
                  <a:pt x="1358558" y="358448"/>
                  <a:pt x="1358558" y="358448"/>
                </a:cubicBezTo>
                <a:cubicBezTo>
                  <a:pt x="1358558" y="358448"/>
                  <a:pt x="1361005" y="358448"/>
                  <a:pt x="1361005" y="358448"/>
                </a:cubicBezTo>
                <a:cubicBezTo>
                  <a:pt x="1361005" y="360895"/>
                  <a:pt x="1361005" y="360895"/>
                  <a:pt x="1361005" y="360895"/>
                </a:cubicBezTo>
                <a:lnTo>
                  <a:pt x="1358558" y="360895"/>
                </a:lnTo>
                <a:close/>
                <a:moveTo>
                  <a:pt x="1334090" y="108880"/>
                </a:moveTo>
                <a:lnTo>
                  <a:pt x="1334090" y="108880"/>
                </a:lnTo>
                <a:cubicBezTo>
                  <a:pt x="1331644" y="108880"/>
                  <a:pt x="1331644" y="106434"/>
                  <a:pt x="1331644" y="106434"/>
                </a:cubicBezTo>
                <a:lnTo>
                  <a:pt x="1334090" y="106434"/>
                </a:lnTo>
                <a:cubicBezTo>
                  <a:pt x="1336537" y="106434"/>
                  <a:pt x="1336537" y="108880"/>
                  <a:pt x="1334090" y="108880"/>
                </a:cubicBezTo>
                <a:moveTo>
                  <a:pt x="1334090" y="360895"/>
                </a:moveTo>
                <a:cubicBezTo>
                  <a:pt x="1334090" y="358448"/>
                  <a:pt x="1334090" y="358448"/>
                  <a:pt x="1334090" y="358448"/>
                </a:cubicBezTo>
                <a:cubicBezTo>
                  <a:pt x="1334090" y="358448"/>
                  <a:pt x="1334090" y="358448"/>
                  <a:pt x="1334090" y="360895"/>
                </a:cubicBezTo>
                <a:moveTo>
                  <a:pt x="1319410" y="373129"/>
                </a:moveTo>
                <a:cubicBezTo>
                  <a:pt x="1319410" y="370682"/>
                  <a:pt x="1319410" y="370682"/>
                  <a:pt x="1319410" y="368235"/>
                </a:cubicBezTo>
                <a:lnTo>
                  <a:pt x="1324304" y="368235"/>
                </a:lnTo>
                <a:cubicBezTo>
                  <a:pt x="1324304" y="370682"/>
                  <a:pt x="1324304" y="370682"/>
                  <a:pt x="1326750" y="373129"/>
                </a:cubicBezTo>
                <a:cubicBezTo>
                  <a:pt x="1324304" y="373129"/>
                  <a:pt x="1321857" y="373129"/>
                  <a:pt x="1319410" y="373129"/>
                </a:cubicBezTo>
                <a:moveTo>
                  <a:pt x="1309623" y="108880"/>
                </a:moveTo>
                <a:cubicBezTo>
                  <a:pt x="1307176" y="108880"/>
                  <a:pt x="1307176" y="108880"/>
                  <a:pt x="1307176" y="106434"/>
                </a:cubicBezTo>
                <a:cubicBezTo>
                  <a:pt x="1307176" y="106434"/>
                  <a:pt x="1307176" y="106434"/>
                  <a:pt x="1307176" y="106434"/>
                </a:cubicBezTo>
                <a:cubicBezTo>
                  <a:pt x="1307176" y="106434"/>
                  <a:pt x="1307176" y="106434"/>
                  <a:pt x="1309623" y="106434"/>
                </a:cubicBezTo>
                <a:cubicBezTo>
                  <a:pt x="1309623" y="106434"/>
                  <a:pt x="1309623" y="108880"/>
                  <a:pt x="1309623" y="108880"/>
                </a:cubicBezTo>
                <a:moveTo>
                  <a:pt x="1294943" y="373129"/>
                </a:moveTo>
                <a:cubicBezTo>
                  <a:pt x="1294943" y="373129"/>
                  <a:pt x="1294943" y="370682"/>
                  <a:pt x="1294943" y="370682"/>
                </a:cubicBezTo>
                <a:lnTo>
                  <a:pt x="1297389" y="370682"/>
                </a:lnTo>
                <a:cubicBezTo>
                  <a:pt x="1297389" y="370682"/>
                  <a:pt x="1297389" y="373129"/>
                  <a:pt x="1297389" y="373129"/>
                </a:cubicBezTo>
                <a:lnTo>
                  <a:pt x="1294943" y="373129"/>
                </a:lnTo>
                <a:close/>
                <a:moveTo>
                  <a:pt x="1282709" y="108880"/>
                </a:moveTo>
                <a:cubicBezTo>
                  <a:pt x="1282709" y="108880"/>
                  <a:pt x="1282709" y="106434"/>
                  <a:pt x="1282709" y="106434"/>
                </a:cubicBezTo>
                <a:cubicBezTo>
                  <a:pt x="1282709" y="106434"/>
                  <a:pt x="1282709" y="106434"/>
                  <a:pt x="1285155" y="106434"/>
                </a:cubicBezTo>
                <a:cubicBezTo>
                  <a:pt x="1285155" y="108880"/>
                  <a:pt x="1285155" y="108880"/>
                  <a:pt x="1282709" y="108880"/>
                </a:cubicBezTo>
                <a:moveTo>
                  <a:pt x="1270475" y="373129"/>
                </a:moveTo>
                <a:cubicBezTo>
                  <a:pt x="1270475" y="373129"/>
                  <a:pt x="1270475" y="370682"/>
                  <a:pt x="1270475" y="370682"/>
                </a:cubicBezTo>
                <a:lnTo>
                  <a:pt x="1272922" y="370682"/>
                </a:lnTo>
                <a:cubicBezTo>
                  <a:pt x="1272922" y="370682"/>
                  <a:pt x="1272922" y="373129"/>
                  <a:pt x="1272922" y="373129"/>
                </a:cubicBezTo>
                <a:lnTo>
                  <a:pt x="1270475" y="373129"/>
                </a:lnTo>
                <a:close/>
                <a:moveTo>
                  <a:pt x="1260688" y="108880"/>
                </a:moveTo>
                <a:lnTo>
                  <a:pt x="1260688" y="106434"/>
                </a:lnTo>
                <a:cubicBezTo>
                  <a:pt x="1260688" y="106434"/>
                  <a:pt x="1260688" y="108880"/>
                  <a:pt x="1260688" y="108880"/>
                </a:cubicBezTo>
                <a:moveTo>
                  <a:pt x="1248454" y="373129"/>
                </a:moveTo>
                <a:cubicBezTo>
                  <a:pt x="1248454" y="370682"/>
                  <a:pt x="1248454" y="370682"/>
                  <a:pt x="1248454" y="370682"/>
                </a:cubicBezTo>
                <a:cubicBezTo>
                  <a:pt x="1248454" y="370682"/>
                  <a:pt x="1248454" y="370682"/>
                  <a:pt x="1248454" y="373129"/>
                </a:cubicBezTo>
                <a:moveTo>
                  <a:pt x="1231327" y="385363"/>
                </a:moveTo>
                <a:cubicBezTo>
                  <a:pt x="1231327" y="382916"/>
                  <a:pt x="1231327" y="382916"/>
                  <a:pt x="1231327" y="380469"/>
                </a:cubicBezTo>
                <a:lnTo>
                  <a:pt x="1236220" y="380469"/>
                </a:lnTo>
                <a:cubicBezTo>
                  <a:pt x="1236220" y="382916"/>
                  <a:pt x="1236220" y="382916"/>
                  <a:pt x="1236220" y="385363"/>
                </a:cubicBezTo>
                <a:cubicBezTo>
                  <a:pt x="1236220" y="385363"/>
                  <a:pt x="1233774" y="385363"/>
                  <a:pt x="1231327" y="385363"/>
                </a:cubicBezTo>
                <a:moveTo>
                  <a:pt x="1223987" y="96646"/>
                </a:moveTo>
                <a:lnTo>
                  <a:pt x="1219093" y="96646"/>
                </a:lnTo>
                <a:cubicBezTo>
                  <a:pt x="1219093" y="94200"/>
                  <a:pt x="1219093" y="94200"/>
                  <a:pt x="1216646" y="91753"/>
                </a:cubicBezTo>
                <a:cubicBezTo>
                  <a:pt x="1219093" y="91753"/>
                  <a:pt x="1221540" y="94200"/>
                  <a:pt x="1223987" y="91753"/>
                </a:cubicBezTo>
                <a:cubicBezTo>
                  <a:pt x="1226434" y="91753"/>
                  <a:pt x="1226434" y="94200"/>
                  <a:pt x="1223987" y="96646"/>
                </a:cubicBezTo>
                <a:moveTo>
                  <a:pt x="1206859" y="385363"/>
                </a:moveTo>
                <a:cubicBezTo>
                  <a:pt x="1206859" y="382916"/>
                  <a:pt x="1206859" y="382916"/>
                  <a:pt x="1206859" y="382916"/>
                </a:cubicBezTo>
                <a:lnTo>
                  <a:pt x="1209306" y="382916"/>
                </a:lnTo>
                <a:cubicBezTo>
                  <a:pt x="1209306" y="382916"/>
                  <a:pt x="1209306" y="385363"/>
                  <a:pt x="1209306" y="385363"/>
                </a:cubicBezTo>
                <a:lnTo>
                  <a:pt x="1206859" y="385363"/>
                </a:lnTo>
                <a:close/>
                <a:moveTo>
                  <a:pt x="1199519" y="96646"/>
                </a:moveTo>
                <a:lnTo>
                  <a:pt x="1194626" y="96646"/>
                </a:lnTo>
                <a:cubicBezTo>
                  <a:pt x="1194626" y="94200"/>
                  <a:pt x="1194626" y="94200"/>
                  <a:pt x="1192179" y="91753"/>
                </a:cubicBezTo>
                <a:lnTo>
                  <a:pt x="1199519" y="91753"/>
                </a:lnTo>
                <a:cubicBezTo>
                  <a:pt x="1201966" y="94200"/>
                  <a:pt x="1199519" y="94200"/>
                  <a:pt x="1199519" y="96646"/>
                </a:cubicBezTo>
                <a:moveTo>
                  <a:pt x="1184839" y="385363"/>
                </a:moveTo>
                <a:cubicBezTo>
                  <a:pt x="1184839" y="385363"/>
                  <a:pt x="1184839" y="382916"/>
                  <a:pt x="1184839" y="382916"/>
                </a:cubicBezTo>
                <a:lnTo>
                  <a:pt x="1187285" y="382916"/>
                </a:lnTo>
                <a:cubicBezTo>
                  <a:pt x="1187285" y="382916"/>
                  <a:pt x="1187285" y="385363"/>
                  <a:pt x="1187285" y="385363"/>
                </a:cubicBezTo>
                <a:cubicBezTo>
                  <a:pt x="1184839" y="385363"/>
                  <a:pt x="1184839" y="385363"/>
                  <a:pt x="1184839" y="385363"/>
                </a:cubicBezTo>
                <a:moveTo>
                  <a:pt x="1175052" y="96646"/>
                </a:moveTo>
                <a:lnTo>
                  <a:pt x="1170158" y="96646"/>
                </a:lnTo>
                <a:cubicBezTo>
                  <a:pt x="1170158" y="94200"/>
                  <a:pt x="1170158" y="94200"/>
                  <a:pt x="1170158" y="91753"/>
                </a:cubicBezTo>
                <a:lnTo>
                  <a:pt x="1177499" y="91753"/>
                </a:lnTo>
                <a:cubicBezTo>
                  <a:pt x="1175052" y="94200"/>
                  <a:pt x="1175052" y="94200"/>
                  <a:pt x="1175052" y="96646"/>
                </a:cubicBezTo>
                <a:moveTo>
                  <a:pt x="1160371" y="385363"/>
                </a:moveTo>
                <a:cubicBezTo>
                  <a:pt x="1160371" y="385363"/>
                  <a:pt x="1160371" y="385363"/>
                  <a:pt x="1160371" y="385363"/>
                </a:cubicBezTo>
                <a:lnTo>
                  <a:pt x="1160371" y="382916"/>
                </a:lnTo>
                <a:cubicBezTo>
                  <a:pt x="1160371" y="382916"/>
                  <a:pt x="1160371" y="382916"/>
                  <a:pt x="1160371" y="385363"/>
                </a:cubicBezTo>
                <a:moveTo>
                  <a:pt x="1145691" y="397596"/>
                </a:moveTo>
                <a:cubicBezTo>
                  <a:pt x="1145691" y="397596"/>
                  <a:pt x="1145691" y="395150"/>
                  <a:pt x="1145691" y="392703"/>
                </a:cubicBezTo>
                <a:lnTo>
                  <a:pt x="1150584" y="392703"/>
                </a:lnTo>
                <a:cubicBezTo>
                  <a:pt x="1150584" y="395150"/>
                  <a:pt x="1150584" y="395150"/>
                  <a:pt x="1150584" y="397596"/>
                </a:cubicBezTo>
                <a:cubicBezTo>
                  <a:pt x="1150584" y="397596"/>
                  <a:pt x="1148138" y="397596"/>
                  <a:pt x="1145691" y="397596"/>
                </a:cubicBezTo>
                <a:moveTo>
                  <a:pt x="1150584" y="91753"/>
                </a:moveTo>
                <a:cubicBezTo>
                  <a:pt x="1150584" y="94200"/>
                  <a:pt x="1150584" y="94200"/>
                  <a:pt x="1150584" y="96646"/>
                </a:cubicBezTo>
                <a:lnTo>
                  <a:pt x="1148138" y="96646"/>
                </a:lnTo>
                <a:cubicBezTo>
                  <a:pt x="1148138" y="94200"/>
                  <a:pt x="1148138" y="94200"/>
                  <a:pt x="1148138" y="91753"/>
                </a:cubicBezTo>
                <a:lnTo>
                  <a:pt x="1150584" y="91753"/>
                </a:lnTo>
                <a:close/>
                <a:moveTo>
                  <a:pt x="1121223" y="397596"/>
                </a:moveTo>
                <a:cubicBezTo>
                  <a:pt x="1121223" y="397596"/>
                  <a:pt x="1121223" y="395150"/>
                  <a:pt x="1121223" y="395150"/>
                </a:cubicBezTo>
                <a:lnTo>
                  <a:pt x="1123670" y="395150"/>
                </a:lnTo>
                <a:cubicBezTo>
                  <a:pt x="1123670" y="395150"/>
                  <a:pt x="1123670" y="397596"/>
                  <a:pt x="1123670" y="400043"/>
                </a:cubicBezTo>
                <a:cubicBezTo>
                  <a:pt x="1123670" y="397596"/>
                  <a:pt x="1123670" y="397596"/>
                  <a:pt x="1121223" y="397596"/>
                </a:cubicBezTo>
                <a:moveTo>
                  <a:pt x="1126117" y="94200"/>
                </a:moveTo>
                <a:cubicBezTo>
                  <a:pt x="1126117" y="94200"/>
                  <a:pt x="1126117" y="96646"/>
                  <a:pt x="1126117" y="99093"/>
                </a:cubicBezTo>
                <a:lnTo>
                  <a:pt x="1123670" y="99093"/>
                </a:lnTo>
                <a:cubicBezTo>
                  <a:pt x="1123670" y="96646"/>
                  <a:pt x="1123670" y="96646"/>
                  <a:pt x="1123670" y="94200"/>
                </a:cubicBezTo>
                <a:lnTo>
                  <a:pt x="1126117" y="94200"/>
                </a:lnTo>
                <a:close/>
                <a:moveTo>
                  <a:pt x="1099203" y="96646"/>
                </a:moveTo>
                <a:lnTo>
                  <a:pt x="1096756" y="96646"/>
                </a:lnTo>
                <a:cubicBezTo>
                  <a:pt x="1096756" y="94200"/>
                  <a:pt x="1096756" y="94200"/>
                  <a:pt x="1096756" y="91753"/>
                </a:cubicBezTo>
                <a:lnTo>
                  <a:pt x="1101649" y="91753"/>
                </a:lnTo>
                <a:cubicBezTo>
                  <a:pt x="1099203" y="94200"/>
                  <a:pt x="1099203" y="96646"/>
                  <a:pt x="1099203" y="96646"/>
                </a:cubicBezTo>
                <a:moveTo>
                  <a:pt x="1096756" y="397596"/>
                </a:moveTo>
                <a:cubicBezTo>
                  <a:pt x="1096756" y="397596"/>
                  <a:pt x="1096756" y="395150"/>
                  <a:pt x="1096756" y="395150"/>
                </a:cubicBezTo>
                <a:lnTo>
                  <a:pt x="1099203" y="395150"/>
                </a:lnTo>
                <a:cubicBezTo>
                  <a:pt x="1099203" y="395150"/>
                  <a:pt x="1099203" y="397596"/>
                  <a:pt x="1099203" y="397596"/>
                </a:cubicBezTo>
                <a:lnTo>
                  <a:pt x="1096756" y="397596"/>
                </a:lnTo>
                <a:close/>
                <a:moveTo>
                  <a:pt x="1082075" y="412277"/>
                </a:moveTo>
                <a:cubicBezTo>
                  <a:pt x="1082075" y="409830"/>
                  <a:pt x="1082075" y="407383"/>
                  <a:pt x="1084522" y="407383"/>
                </a:cubicBezTo>
                <a:lnTo>
                  <a:pt x="1089415" y="407383"/>
                </a:lnTo>
                <a:cubicBezTo>
                  <a:pt x="1089415" y="409830"/>
                  <a:pt x="1091862" y="412277"/>
                  <a:pt x="1091862" y="414723"/>
                </a:cubicBezTo>
                <a:cubicBezTo>
                  <a:pt x="1089415" y="409830"/>
                  <a:pt x="1084522" y="409830"/>
                  <a:pt x="1082075" y="412277"/>
                </a:cubicBezTo>
                <a:moveTo>
                  <a:pt x="1074735" y="96646"/>
                </a:moveTo>
                <a:cubicBezTo>
                  <a:pt x="1074735" y="96646"/>
                  <a:pt x="1074735" y="96646"/>
                  <a:pt x="1074735" y="96646"/>
                </a:cubicBezTo>
                <a:cubicBezTo>
                  <a:pt x="1072288" y="96646"/>
                  <a:pt x="1072288" y="94200"/>
                  <a:pt x="1072288" y="94200"/>
                </a:cubicBezTo>
                <a:cubicBezTo>
                  <a:pt x="1072288" y="94200"/>
                  <a:pt x="1074735" y="94200"/>
                  <a:pt x="1074735" y="94200"/>
                </a:cubicBezTo>
                <a:cubicBezTo>
                  <a:pt x="1074735" y="94200"/>
                  <a:pt x="1074735" y="96646"/>
                  <a:pt x="1074735" y="96646"/>
                </a:cubicBezTo>
                <a:moveTo>
                  <a:pt x="1074735" y="395150"/>
                </a:moveTo>
                <a:cubicBezTo>
                  <a:pt x="1074735" y="395150"/>
                  <a:pt x="1074735" y="395150"/>
                  <a:pt x="1074735" y="395150"/>
                </a:cubicBezTo>
                <a:cubicBezTo>
                  <a:pt x="1074735" y="395150"/>
                  <a:pt x="1074735" y="395150"/>
                  <a:pt x="1074735" y="395150"/>
                </a:cubicBezTo>
                <a:cubicBezTo>
                  <a:pt x="1072288" y="395150"/>
                  <a:pt x="1074735" y="395150"/>
                  <a:pt x="1074735" y="395150"/>
                </a:cubicBezTo>
                <a:moveTo>
                  <a:pt x="1057608" y="409830"/>
                </a:moveTo>
                <a:cubicBezTo>
                  <a:pt x="1057608" y="409830"/>
                  <a:pt x="1057608" y="407383"/>
                  <a:pt x="1057608" y="404936"/>
                </a:cubicBezTo>
                <a:lnTo>
                  <a:pt x="1062501" y="404936"/>
                </a:lnTo>
                <a:cubicBezTo>
                  <a:pt x="1062501" y="407383"/>
                  <a:pt x="1062501" y="407383"/>
                  <a:pt x="1062501" y="409830"/>
                </a:cubicBezTo>
                <a:cubicBezTo>
                  <a:pt x="1062501" y="409830"/>
                  <a:pt x="1060054" y="409830"/>
                  <a:pt x="1057608" y="409830"/>
                </a:cubicBezTo>
                <a:moveTo>
                  <a:pt x="1050268" y="96646"/>
                </a:moveTo>
                <a:cubicBezTo>
                  <a:pt x="1050268" y="96646"/>
                  <a:pt x="1047821" y="96646"/>
                  <a:pt x="1050268" y="96646"/>
                </a:cubicBezTo>
                <a:cubicBezTo>
                  <a:pt x="1047821" y="96646"/>
                  <a:pt x="1047821" y="94200"/>
                  <a:pt x="1047821" y="94200"/>
                </a:cubicBezTo>
                <a:cubicBezTo>
                  <a:pt x="1047821" y="94200"/>
                  <a:pt x="1050268" y="94200"/>
                  <a:pt x="1050268" y="94200"/>
                </a:cubicBezTo>
                <a:cubicBezTo>
                  <a:pt x="1050268" y="94200"/>
                  <a:pt x="1050268" y="96646"/>
                  <a:pt x="1050268" y="96646"/>
                </a:cubicBezTo>
                <a:moveTo>
                  <a:pt x="1035587" y="409830"/>
                </a:moveTo>
                <a:cubicBezTo>
                  <a:pt x="1035587" y="409830"/>
                  <a:pt x="1035587" y="407383"/>
                  <a:pt x="1035587" y="407383"/>
                </a:cubicBezTo>
                <a:lnTo>
                  <a:pt x="1038034" y="407383"/>
                </a:lnTo>
                <a:cubicBezTo>
                  <a:pt x="1038034" y="407383"/>
                  <a:pt x="1038034" y="409830"/>
                  <a:pt x="1038034" y="409830"/>
                </a:cubicBezTo>
                <a:cubicBezTo>
                  <a:pt x="1038034" y="409830"/>
                  <a:pt x="1035587" y="409830"/>
                  <a:pt x="1035587" y="409830"/>
                </a:cubicBezTo>
                <a:moveTo>
                  <a:pt x="1025800" y="96646"/>
                </a:moveTo>
                <a:cubicBezTo>
                  <a:pt x="1023353" y="96646"/>
                  <a:pt x="1023353" y="96646"/>
                  <a:pt x="1023353" y="94200"/>
                </a:cubicBezTo>
                <a:cubicBezTo>
                  <a:pt x="1023353" y="94200"/>
                  <a:pt x="1023353" y="94200"/>
                  <a:pt x="1023353" y="94200"/>
                </a:cubicBezTo>
                <a:cubicBezTo>
                  <a:pt x="1023353" y="94200"/>
                  <a:pt x="1023353" y="94200"/>
                  <a:pt x="1023353" y="94200"/>
                </a:cubicBezTo>
                <a:cubicBezTo>
                  <a:pt x="1025800" y="94200"/>
                  <a:pt x="1025800" y="96646"/>
                  <a:pt x="1025800" y="96646"/>
                </a:cubicBezTo>
                <a:moveTo>
                  <a:pt x="1011119" y="409830"/>
                </a:moveTo>
                <a:cubicBezTo>
                  <a:pt x="1011119" y="409830"/>
                  <a:pt x="1011119" y="407383"/>
                  <a:pt x="1011119" y="407383"/>
                </a:cubicBezTo>
                <a:cubicBezTo>
                  <a:pt x="1011119" y="407383"/>
                  <a:pt x="1011119" y="407383"/>
                  <a:pt x="1013566" y="407383"/>
                </a:cubicBezTo>
                <a:cubicBezTo>
                  <a:pt x="1013566" y="407383"/>
                  <a:pt x="1013566" y="409830"/>
                  <a:pt x="1013566" y="409830"/>
                </a:cubicBezTo>
                <a:lnTo>
                  <a:pt x="1011119" y="409830"/>
                </a:lnTo>
                <a:close/>
                <a:moveTo>
                  <a:pt x="996439" y="424511"/>
                </a:moveTo>
                <a:cubicBezTo>
                  <a:pt x="996439" y="422064"/>
                  <a:pt x="996439" y="419617"/>
                  <a:pt x="996439" y="419617"/>
                </a:cubicBezTo>
                <a:lnTo>
                  <a:pt x="1001332" y="419617"/>
                </a:lnTo>
                <a:cubicBezTo>
                  <a:pt x="1001332" y="422064"/>
                  <a:pt x="1001332" y="424511"/>
                  <a:pt x="1003779" y="426957"/>
                </a:cubicBezTo>
                <a:cubicBezTo>
                  <a:pt x="1001332" y="424511"/>
                  <a:pt x="998886" y="422064"/>
                  <a:pt x="996439" y="424511"/>
                </a:cubicBezTo>
                <a:moveTo>
                  <a:pt x="998886" y="94200"/>
                </a:moveTo>
                <a:cubicBezTo>
                  <a:pt x="998886" y="94200"/>
                  <a:pt x="998886" y="94200"/>
                  <a:pt x="998886" y="96646"/>
                </a:cubicBezTo>
                <a:lnTo>
                  <a:pt x="998886" y="94200"/>
                </a:lnTo>
                <a:close/>
                <a:moveTo>
                  <a:pt x="986652" y="409830"/>
                </a:moveTo>
                <a:cubicBezTo>
                  <a:pt x="986652" y="409830"/>
                  <a:pt x="986652" y="407383"/>
                  <a:pt x="986652" y="407383"/>
                </a:cubicBezTo>
                <a:cubicBezTo>
                  <a:pt x="986652" y="407383"/>
                  <a:pt x="989099" y="407383"/>
                  <a:pt x="986652" y="409830"/>
                </a:cubicBezTo>
                <a:moveTo>
                  <a:pt x="971971" y="422064"/>
                </a:moveTo>
                <a:cubicBezTo>
                  <a:pt x="971971" y="422064"/>
                  <a:pt x="971971" y="419617"/>
                  <a:pt x="971971" y="417170"/>
                </a:cubicBezTo>
                <a:lnTo>
                  <a:pt x="976865" y="417170"/>
                </a:lnTo>
                <a:cubicBezTo>
                  <a:pt x="976865" y="419617"/>
                  <a:pt x="976865" y="419617"/>
                  <a:pt x="976865" y="422064"/>
                </a:cubicBezTo>
                <a:cubicBezTo>
                  <a:pt x="976865" y="422064"/>
                  <a:pt x="974418" y="422064"/>
                  <a:pt x="971971" y="422064"/>
                </a:cubicBezTo>
                <a:moveTo>
                  <a:pt x="967078" y="79519"/>
                </a:moveTo>
                <a:cubicBezTo>
                  <a:pt x="967078" y="81966"/>
                  <a:pt x="964631" y="84413"/>
                  <a:pt x="964631" y="84413"/>
                </a:cubicBezTo>
                <a:lnTo>
                  <a:pt x="959738" y="84413"/>
                </a:lnTo>
                <a:cubicBezTo>
                  <a:pt x="959738" y="81966"/>
                  <a:pt x="959738" y="79519"/>
                  <a:pt x="957291" y="79519"/>
                </a:cubicBezTo>
                <a:cubicBezTo>
                  <a:pt x="957291" y="79519"/>
                  <a:pt x="959738" y="79519"/>
                  <a:pt x="959738" y="79519"/>
                </a:cubicBezTo>
                <a:cubicBezTo>
                  <a:pt x="962184" y="79519"/>
                  <a:pt x="964631" y="79519"/>
                  <a:pt x="967078" y="79519"/>
                </a:cubicBezTo>
                <a:cubicBezTo>
                  <a:pt x="967078" y="77073"/>
                  <a:pt x="967078" y="77073"/>
                  <a:pt x="967078" y="79519"/>
                </a:cubicBezTo>
                <a:moveTo>
                  <a:pt x="947504" y="422064"/>
                </a:moveTo>
                <a:cubicBezTo>
                  <a:pt x="947504" y="422064"/>
                  <a:pt x="947504" y="419617"/>
                  <a:pt x="947504" y="419617"/>
                </a:cubicBezTo>
                <a:cubicBezTo>
                  <a:pt x="947504" y="419617"/>
                  <a:pt x="949951" y="419617"/>
                  <a:pt x="949951" y="419617"/>
                </a:cubicBezTo>
                <a:cubicBezTo>
                  <a:pt x="949951" y="419617"/>
                  <a:pt x="949951" y="422064"/>
                  <a:pt x="949951" y="422064"/>
                </a:cubicBezTo>
                <a:lnTo>
                  <a:pt x="947504" y="422064"/>
                </a:lnTo>
                <a:close/>
                <a:moveTo>
                  <a:pt x="940164" y="84413"/>
                </a:moveTo>
                <a:lnTo>
                  <a:pt x="935270" y="84413"/>
                </a:lnTo>
                <a:cubicBezTo>
                  <a:pt x="935270" y="81966"/>
                  <a:pt x="935270" y="81966"/>
                  <a:pt x="932824" y="79519"/>
                </a:cubicBezTo>
                <a:cubicBezTo>
                  <a:pt x="935270" y="79519"/>
                  <a:pt x="937717" y="79519"/>
                  <a:pt x="940164" y="79519"/>
                </a:cubicBezTo>
                <a:cubicBezTo>
                  <a:pt x="940164" y="81966"/>
                  <a:pt x="940164" y="81966"/>
                  <a:pt x="940164" y="84413"/>
                </a:cubicBezTo>
                <a:moveTo>
                  <a:pt x="923036" y="422064"/>
                </a:moveTo>
                <a:cubicBezTo>
                  <a:pt x="923036" y="422064"/>
                  <a:pt x="923036" y="419617"/>
                  <a:pt x="923036" y="419617"/>
                </a:cubicBezTo>
                <a:lnTo>
                  <a:pt x="925483" y="419617"/>
                </a:lnTo>
                <a:cubicBezTo>
                  <a:pt x="925483" y="419617"/>
                  <a:pt x="925483" y="422064"/>
                  <a:pt x="925483" y="422064"/>
                </a:cubicBezTo>
                <a:lnTo>
                  <a:pt x="923036" y="422064"/>
                </a:lnTo>
                <a:close/>
                <a:moveTo>
                  <a:pt x="908356" y="436744"/>
                </a:moveTo>
                <a:cubicBezTo>
                  <a:pt x="908356" y="434297"/>
                  <a:pt x="908356" y="431851"/>
                  <a:pt x="908356" y="431851"/>
                </a:cubicBezTo>
                <a:lnTo>
                  <a:pt x="913249" y="431851"/>
                </a:lnTo>
                <a:cubicBezTo>
                  <a:pt x="913249" y="434297"/>
                  <a:pt x="913249" y="436744"/>
                  <a:pt x="915696" y="436744"/>
                </a:cubicBezTo>
                <a:cubicBezTo>
                  <a:pt x="913249" y="436744"/>
                  <a:pt x="910803" y="434297"/>
                  <a:pt x="908356" y="436744"/>
                </a:cubicBezTo>
                <a:moveTo>
                  <a:pt x="915696" y="79519"/>
                </a:moveTo>
                <a:cubicBezTo>
                  <a:pt x="915696" y="81966"/>
                  <a:pt x="915696" y="81966"/>
                  <a:pt x="915696" y="84413"/>
                </a:cubicBezTo>
                <a:lnTo>
                  <a:pt x="910803" y="84413"/>
                </a:lnTo>
                <a:cubicBezTo>
                  <a:pt x="910803" y="81966"/>
                  <a:pt x="910803" y="81966"/>
                  <a:pt x="910803" y="79519"/>
                </a:cubicBezTo>
                <a:lnTo>
                  <a:pt x="915696" y="79519"/>
                </a:lnTo>
                <a:close/>
                <a:moveTo>
                  <a:pt x="901016" y="422064"/>
                </a:moveTo>
                <a:cubicBezTo>
                  <a:pt x="901016" y="422064"/>
                  <a:pt x="901016" y="422064"/>
                  <a:pt x="901016" y="422064"/>
                </a:cubicBezTo>
                <a:lnTo>
                  <a:pt x="901016" y="419617"/>
                </a:lnTo>
                <a:cubicBezTo>
                  <a:pt x="901016" y="419617"/>
                  <a:pt x="901016" y="419617"/>
                  <a:pt x="901016" y="422064"/>
                </a:cubicBezTo>
                <a:moveTo>
                  <a:pt x="886335" y="434297"/>
                </a:moveTo>
                <a:cubicBezTo>
                  <a:pt x="886335" y="431851"/>
                  <a:pt x="886335" y="431851"/>
                  <a:pt x="886335" y="429404"/>
                </a:cubicBezTo>
                <a:lnTo>
                  <a:pt x="891229" y="429404"/>
                </a:lnTo>
                <a:cubicBezTo>
                  <a:pt x="891229" y="431851"/>
                  <a:pt x="891229" y="431851"/>
                  <a:pt x="891229" y="434297"/>
                </a:cubicBezTo>
                <a:cubicBezTo>
                  <a:pt x="888782" y="434297"/>
                  <a:pt x="886335" y="434297"/>
                  <a:pt x="886335" y="434297"/>
                </a:cubicBezTo>
                <a:moveTo>
                  <a:pt x="891229" y="79519"/>
                </a:moveTo>
                <a:cubicBezTo>
                  <a:pt x="891229" y="81966"/>
                  <a:pt x="891229" y="81966"/>
                  <a:pt x="891229" y="84413"/>
                </a:cubicBezTo>
                <a:lnTo>
                  <a:pt x="886335" y="84413"/>
                </a:lnTo>
                <a:cubicBezTo>
                  <a:pt x="886335" y="81966"/>
                  <a:pt x="886335" y="81966"/>
                  <a:pt x="886335" y="79519"/>
                </a:cubicBezTo>
                <a:lnTo>
                  <a:pt x="891229" y="79519"/>
                </a:lnTo>
                <a:close/>
                <a:moveTo>
                  <a:pt x="864314" y="84413"/>
                </a:moveTo>
                <a:lnTo>
                  <a:pt x="861868" y="84413"/>
                </a:lnTo>
                <a:cubicBezTo>
                  <a:pt x="861868" y="81966"/>
                  <a:pt x="861868" y="81966"/>
                  <a:pt x="861868" y="79519"/>
                </a:cubicBezTo>
                <a:lnTo>
                  <a:pt x="866761" y="79519"/>
                </a:lnTo>
                <a:cubicBezTo>
                  <a:pt x="864314" y="81966"/>
                  <a:pt x="864314" y="81966"/>
                  <a:pt x="864314" y="84413"/>
                </a:cubicBezTo>
                <a:moveTo>
                  <a:pt x="861868" y="434297"/>
                </a:moveTo>
                <a:cubicBezTo>
                  <a:pt x="861868" y="434297"/>
                  <a:pt x="861868" y="431851"/>
                  <a:pt x="861868" y="431851"/>
                </a:cubicBezTo>
                <a:lnTo>
                  <a:pt x="864314" y="431851"/>
                </a:lnTo>
                <a:cubicBezTo>
                  <a:pt x="864314" y="431851"/>
                  <a:pt x="864314" y="434297"/>
                  <a:pt x="864314" y="434297"/>
                </a:cubicBezTo>
                <a:cubicBezTo>
                  <a:pt x="864314" y="434297"/>
                  <a:pt x="861868" y="434297"/>
                  <a:pt x="861868" y="434297"/>
                </a:cubicBezTo>
                <a:moveTo>
                  <a:pt x="839847" y="84413"/>
                </a:moveTo>
                <a:lnTo>
                  <a:pt x="837400" y="84413"/>
                </a:lnTo>
                <a:cubicBezTo>
                  <a:pt x="837400" y="81966"/>
                  <a:pt x="837400" y="81966"/>
                  <a:pt x="837400" y="79519"/>
                </a:cubicBezTo>
                <a:lnTo>
                  <a:pt x="842294" y="79519"/>
                </a:lnTo>
                <a:cubicBezTo>
                  <a:pt x="839847" y="81966"/>
                  <a:pt x="839847" y="81966"/>
                  <a:pt x="839847" y="84413"/>
                </a:cubicBezTo>
                <a:moveTo>
                  <a:pt x="837400" y="434297"/>
                </a:moveTo>
                <a:cubicBezTo>
                  <a:pt x="837400" y="434297"/>
                  <a:pt x="837400" y="431851"/>
                  <a:pt x="837400" y="431851"/>
                </a:cubicBezTo>
                <a:lnTo>
                  <a:pt x="839847" y="431851"/>
                </a:lnTo>
                <a:cubicBezTo>
                  <a:pt x="839847" y="431851"/>
                  <a:pt x="839847" y="434297"/>
                  <a:pt x="839847" y="434297"/>
                </a:cubicBezTo>
                <a:lnTo>
                  <a:pt x="837400" y="434297"/>
                </a:lnTo>
                <a:close/>
                <a:moveTo>
                  <a:pt x="822720" y="448978"/>
                </a:moveTo>
                <a:cubicBezTo>
                  <a:pt x="822720" y="446531"/>
                  <a:pt x="822720" y="446531"/>
                  <a:pt x="822720" y="444084"/>
                </a:cubicBezTo>
                <a:cubicBezTo>
                  <a:pt x="825166" y="444084"/>
                  <a:pt x="825166" y="444084"/>
                  <a:pt x="827613" y="444084"/>
                </a:cubicBezTo>
                <a:cubicBezTo>
                  <a:pt x="827613" y="446531"/>
                  <a:pt x="827613" y="446531"/>
                  <a:pt x="827613" y="448978"/>
                </a:cubicBezTo>
                <a:lnTo>
                  <a:pt x="822720" y="448978"/>
                </a:lnTo>
                <a:close/>
                <a:moveTo>
                  <a:pt x="815379" y="84413"/>
                </a:moveTo>
                <a:lnTo>
                  <a:pt x="812933" y="84413"/>
                </a:lnTo>
                <a:cubicBezTo>
                  <a:pt x="812933" y="84413"/>
                  <a:pt x="812933" y="81966"/>
                  <a:pt x="812933" y="81966"/>
                </a:cubicBezTo>
                <a:lnTo>
                  <a:pt x="817826" y="81966"/>
                </a:lnTo>
                <a:cubicBezTo>
                  <a:pt x="815379" y="81966"/>
                  <a:pt x="815379" y="81966"/>
                  <a:pt x="815379" y="84413"/>
                </a:cubicBezTo>
                <a:moveTo>
                  <a:pt x="812933" y="434297"/>
                </a:moveTo>
                <a:lnTo>
                  <a:pt x="812933" y="434297"/>
                </a:lnTo>
                <a:lnTo>
                  <a:pt x="812933" y="434297"/>
                </a:lnTo>
                <a:cubicBezTo>
                  <a:pt x="815379" y="431851"/>
                  <a:pt x="815379" y="431851"/>
                  <a:pt x="812933" y="434297"/>
                </a:cubicBezTo>
                <a:moveTo>
                  <a:pt x="798252" y="446531"/>
                </a:moveTo>
                <a:cubicBezTo>
                  <a:pt x="798252" y="444084"/>
                  <a:pt x="798252" y="444084"/>
                  <a:pt x="798252" y="441638"/>
                </a:cubicBezTo>
                <a:lnTo>
                  <a:pt x="803146" y="441638"/>
                </a:lnTo>
                <a:cubicBezTo>
                  <a:pt x="803146" y="444084"/>
                  <a:pt x="803146" y="444084"/>
                  <a:pt x="803146" y="446531"/>
                </a:cubicBezTo>
                <a:lnTo>
                  <a:pt x="798252" y="446531"/>
                </a:lnTo>
                <a:close/>
                <a:moveTo>
                  <a:pt x="790912" y="84413"/>
                </a:moveTo>
                <a:lnTo>
                  <a:pt x="790912" y="84413"/>
                </a:lnTo>
                <a:cubicBezTo>
                  <a:pt x="788465" y="84413"/>
                  <a:pt x="788465" y="81966"/>
                  <a:pt x="788465" y="81966"/>
                </a:cubicBezTo>
                <a:lnTo>
                  <a:pt x="790912" y="81966"/>
                </a:lnTo>
                <a:cubicBezTo>
                  <a:pt x="790912" y="81966"/>
                  <a:pt x="790912" y="81966"/>
                  <a:pt x="790912" y="84413"/>
                </a:cubicBezTo>
                <a:moveTo>
                  <a:pt x="773785" y="446531"/>
                </a:moveTo>
                <a:cubicBezTo>
                  <a:pt x="773785" y="446531"/>
                  <a:pt x="773785" y="444084"/>
                  <a:pt x="773785" y="444084"/>
                </a:cubicBezTo>
                <a:cubicBezTo>
                  <a:pt x="773785" y="444084"/>
                  <a:pt x="776231" y="444084"/>
                  <a:pt x="776231" y="444084"/>
                </a:cubicBezTo>
                <a:cubicBezTo>
                  <a:pt x="776231" y="446531"/>
                  <a:pt x="776231" y="446531"/>
                  <a:pt x="776231" y="446531"/>
                </a:cubicBezTo>
                <a:lnTo>
                  <a:pt x="773785" y="446531"/>
                </a:lnTo>
                <a:close/>
                <a:moveTo>
                  <a:pt x="759104" y="461212"/>
                </a:moveTo>
                <a:cubicBezTo>
                  <a:pt x="759104" y="458765"/>
                  <a:pt x="759104" y="456318"/>
                  <a:pt x="761551" y="453871"/>
                </a:cubicBezTo>
                <a:lnTo>
                  <a:pt x="766444" y="453871"/>
                </a:lnTo>
                <a:cubicBezTo>
                  <a:pt x="766444" y="456318"/>
                  <a:pt x="766444" y="458765"/>
                  <a:pt x="768891" y="461212"/>
                </a:cubicBezTo>
                <a:cubicBezTo>
                  <a:pt x="766444" y="461212"/>
                  <a:pt x="763998" y="458765"/>
                  <a:pt x="759104" y="461212"/>
                </a:cubicBezTo>
                <a:moveTo>
                  <a:pt x="766444" y="81966"/>
                </a:moveTo>
                <a:cubicBezTo>
                  <a:pt x="763998" y="81966"/>
                  <a:pt x="763998" y="81966"/>
                  <a:pt x="766444" y="81966"/>
                </a:cubicBezTo>
                <a:cubicBezTo>
                  <a:pt x="766444" y="84413"/>
                  <a:pt x="766444" y="84413"/>
                  <a:pt x="763998" y="84413"/>
                </a:cubicBezTo>
                <a:cubicBezTo>
                  <a:pt x="763998" y="84413"/>
                  <a:pt x="763998" y="84413"/>
                  <a:pt x="766444" y="81966"/>
                </a:cubicBezTo>
                <a:cubicBezTo>
                  <a:pt x="763998" y="84413"/>
                  <a:pt x="763998" y="81966"/>
                  <a:pt x="763998" y="81966"/>
                </a:cubicBezTo>
                <a:lnTo>
                  <a:pt x="766444" y="81966"/>
                </a:lnTo>
                <a:close/>
                <a:moveTo>
                  <a:pt x="749317" y="446531"/>
                </a:moveTo>
                <a:cubicBezTo>
                  <a:pt x="749317" y="446531"/>
                  <a:pt x="749317" y="444084"/>
                  <a:pt x="749317" y="444084"/>
                </a:cubicBezTo>
                <a:lnTo>
                  <a:pt x="751764" y="444084"/>
                </a:lnTo>
                <a:cubicBezTo>
                  <a:pt x="751764" y="444084"/>
                  <a:pt x="751764" y="446531"/>
                  <a:pt x="751764" y="446531"/>
                </a:cubicBezTo>
                <a:cubicBezTo>
                  <a:pt x="751764" y="446531"/>
                  <a:pt x="751764" y="446531"/>
                  <a:pt x="749317" y="446531"/>
                </a:cubicBezTo>
                <a:moveTo>
                  <a:pt x="737083" y="461212"/>
                </a:moveTo>
                <a:cubicBezTo>
                  <a:pt x="737083" y="458765"/>
                  <a:pt x="737083" y="458765"/>
                  <a:pt x="737083" y="456318"/>
                </a:cubicBezTo>
                <a:lnTo>
                  <a:pt x="741977" y="456318"/>
                </a:lnTo>
                <a:cubicBezTo>
                  <a:pt x="741977" y="458765"/>
                  <a:pt x="741977" y="458765"/>
                  <a:pt x="741977" y="461212"/>
                </a:cubicBezTo>
                <a:lnTo>
                  <a:pt x="737083" y="461212"/>
                </a:lnTo>
                <a:close/>
                <a:moveTo>
                  <a:pt x="739530" y="81966"/>
                </a:moveTo>
                <a:cubicBezTo>
                  <a:pt x="739530" y="84413"/>
                  <a:pt x="739530" y="84413"/>
                  <a:pt x="737083" y="84413"/>
                </a:cubicBezTo>
                <a:cubicBezTo>
                  <a:pt x="739530" y="84413"/>
                  <a:pt x="739530" y="81966"/>
                  <a:pt x="739530" y="81966"/>
                </a:cubicBezTo>
                <a:cubicBezTo>
                  <a:pt x="739530" y="81966"/>
                  <a:pt x="739530" y="81966"/>
                  <a:pt x="739530" y="81966"/>
                </a:cubicBezTo>
                <a:moveTo>
                  <a:pt x="727296" y="446531"/>
                </a:moveTo>
                <a:cubicBezTo>
                  <a:pt x="727296" y="444084"/>
                  <a:pt x="727296" y="444084"/>
                  <a:pt x="727296" y="446531"/>
                </a:cubicBezTo>
                <a:lnTo>
                  <a:pt x="727296" y="446531"/>
                </a:lnTo>
                <a:lnTo>
                  <a:pt x="727296" y="446531"/>
                </a:lnTo>
                <a:cubicBezTo>
                  <a:pt x="727296" y="446531"/>
                  <a:pt x="727296" y="446531"/>
                  <a:pt x="727296" y="446531"/>
                </a:cubicBezTo>
                <a:moveTo>
                  <a:pt x="712616" y="458765"/>
                </a:moveTo>
                <a:cubicBezTo>
                  <a:pt x="712616" y="458765"/>
                  <a:pt x="712616" y="456318"/>
                  <a:pt x="712616" y="453871"/>
                </a:cubicBezTo>
                <a:lnTo>
                  <a:pt x="717509" y="453871"/>
                </a:lnTo>
                <a:cubicBezTo>
                  <a:pt x="717509" y="456318"/>
                  <a:pt x="717509" y="456318"/>
                  <a:pt x="717509" y="458765"/>
                </a:cubicBezTo>
                <a:cubicBezTo>
                  <a:pt x="715063" y="458765"/>
                  <a:pt x="712616" y="458765"/>
                  <a:pt x="712616" y="458765"/>
                </a:cubicBezTo>
                <a:moveTo>
                  <a:pt x="715063" y="81966"/>
                </a:moveTo>
                <a:cubicBezTo>
                  <a:pt x="715063" y="81966"/>
                  <a:pt x="715063" y="84413"/>
                  <a:pt x="715063" y="84413"/>
                </a:cubicBezTo>
                <a:lnTo>
                  <a:pt x="715063" y="81966"/>
                </a:lnTo>
                <a:close/>
                <a:moveTo>
                  <a:pt x="688148" y="458765"/>
                </a:moveTo>
                <a:cubicBezTo>
                  <a:pt x="688148" y="458765"/>
                  <a:pt x="688148" y="456318"/>
                  <a:pt x="688148" y="456318"/>
                </a:cubicBezTo>
                <a:cubicBezTo>
                  <a:pt x="688148" y="456318"/>
                  <a:pt x="690595" y="456318"/>
                  <a:pt x="690595" y="456318"/>
                </a:cubicBezTo>
                <a:cubicBezTo>
                  <a:pt x="690595" y="456318"/>
                  <a:pt x="690595" y="458765"/>
                  <a:pt x="690595" y="458765"/>
                </a:cubicBezTo>
                <a:lnTo>
                  <a:pt x="688148" y="458765"/>
                </a:lnTo>
                <a:close/>
                <a:moveTo>
                  <a:pt x="673468" y="473445"/>
                </a:moveTo>
                <a:cubicBezTo>
                  <a:pt x="673468" y="470999"/>
                  <a:pt x="673468" y="468552"/>
                  <a:pt x="675915" y="466105"/>
                </a:cubicBezTo>
                <a:lnTo>
                  <a:pt x="680808" y="466105"/>
                </a:lnTo>
                <a:cubicBezTo>
                  <a:pt x="680808" y="468552"/>
                  <a:pt x="680808" y="470999"/>
                  <a:pt x="683255" y="473445"/>
                </a:cubicBezTo>
                <a:cubicBezTo>
                  <a:pt x="678361" y="473445"/>
                  <a:pt x="675915" y="473445"/>
                  <a:pt x="673468" y="473445"/>
                </a:cubicBezTo>
                <a:moveTo>
                  <a:pt x="680808" y="64839"/>
                </a:moveTo>
                <a:cubicBezTo>
                  <a:pt x="680808" y="67286"/>
                  <a:pt x="680808" y="69732"/>
                  <a:pt x="678361" y="69732"/>
                </a:cubicBezTo>
                <a:lnTo>
                  <a:pt x="673468" y="69732"/>
                </a:lnTo>
                <a:cubicBezTo>
                  <a:pt x="673468" y="67286"/>
                  <a:pt x="673468" y="64839"/>
                  <a:pt x="671021" y="64839"/>
                </a:cubicBezTo>
                <a:cubicBezTo>
                  <a:pt x="675915" y="67286"/>
                  <a:pt x="678361" y="67286"/>
                  <a:pt x="680808" y="64839"/>
                </a:cubicBezTo>
                <a:moveTo>
                  <a:pt x="666128" y="458765"/>
                </a:moveTo>
                <a:lnTo>
                  <a:pt x="666128" y="458765"/>
                </a:lnTo>
                <a:cubicBezTo>
                  <a:pt x="663681" y="458765"/>
                  <a:pt x="663681" y="456318"/>
                  <a:pt x="666128" y="458765"/>
                </a:cubicBezTo>
                <a:cubicBezTo>
                  <a:pt x="666128" y="456318"/>
                  <a:pt x="666128" y="456318"/>
                  <a:pt x="666128" y="458765"/>
                </a:cubicBezTo>
                <a:moveTo>
                  <a:pt x="653894" y="72179"/>
                </a:moveTo>
                <a:lnTo>
                  <a:pt x="649000" y="72179"/>
                </a:lnTo>
                <a:cubicBezTo>
                  <a:pt x="649000" y="69732"/>
                  <a:pt x="649000" y="69732"/>
                  <a:pt x="646554" y="67286"/>
                </a:cubicBezTo>
                <a:lnTo>
                  <a:pt x="653894" y="67286"/>
                </a:lnTo>
                <a:cubicBezTo>
                  <a:pt x="656341" y="67286"/>
                  <a:pt x="653894" y="69732"/>
                  <a:pt x="653894" y="72179"/>
                </a:cubicBezTo>
                <a:moveTo>
                  <a:pt x="649000" y="473445"/>
                </a:moveTo>
                <a:cubicBezTo>
                  <a:pt x="649000" y="470999"/>
                  <a:pt x="649000" y="470999"/>
                  <a:pt x="649000" y="468552"/>
                </a:cubicBezTo>
                <a:lnTo>
                  <a:pt x="653894" y="468552"/>
                </a:lnTo>
                <a:cubicBezTo>
                  <a:pt x="653894" y="470999"/>
                  <a:pt x="653894" y="470999"/>
                  <a:pt x="653894" y="473445"/>
                </a:cubicBezTo>
                <a:cubicBezTo>
                  <a:pt x="653894" y="473445"/>
                  <a:pt x="651447" y="473445"/>
                  <a:pt x="649000" y="473445"/>
                </a:cubicBezTo>
                <a:moveTo>
                  <a:pt x="639213" y="458765"/>
                </a:moveTo>
                <a:cubicBezTo>
                  <a:pt x="639213" y="458765"/>
                  <a:pt x="639213" y="456318"/>
                  <a:pt x="639213" y="458765"/>
                </a:cubicBezTo>
                <a:cubicBezTo>
                  <a:pt x="639213" y="456318"/>
                  <a:pt x="639213" y="456318"/>
                  <a:pt x="639213" y="458765"/>
                </a:cubicBezTo>
                <a:cubicBezTo>
                  <a:pt x="641660" y="456318"/>
                  <a:pt x="641660" y="458765"/>
                  <a:pt x="639213" y="458765"/>
                </a:cubicBezTo>
                <a:cubicBezTo>
                  <a:pt x="639213" y="458765"/>
                  <a:pt x="639213" y="458765"/>
                  <a:pt x="639213" y="458765"/>
                </a:cubicBezTo>
                <a:moveTo>
                  <a:pt x="629426" y="72179"/>
                </a:moveTo>
                <a:lnTo>
                  <a:pt x="624533" y="72179"/>
                </a:lnTo>
                <a:cubicBezTo>
                  <a:pt x="624533" y="69732"/>
                  <a:pt x="624533" y="69732"/>
                  <a:pt x="624533" y="67286"/>
                </a:cubicBezTo>
                <a:lnTo>
                  <a:pt x="631873" y="67286"/>
                </a:lnTo>
                <a:cubicBezTo>
                  <a:pt x="629426" y="69732"/>
                  <a:pt x="629426" y="69732"/>
                  <a:pt x="629426" y="72179"/>
                </a:cubicBezTo>
                <a:moveTo>
                  <a:pt x="624533" y="470999"/>
                </a:moveTo>
                <a:cubicBezTo>
                  <a:pt x="624533" y="468552"/>
                  <a:pt x="624533" y="468552"/>
                  <a:pt x="624533" y="466105"/>
                </a:cubicBezTo>
                <a:lnTo>
                  <a:pt x="629426" y="466105"/>
                </a:lnTo>
                <a:cubicBezTo>
                  <a:pt x="629426" y="466105"/>
                  <a:pt x="629426" y="468552"/>
                  <a:pt x="629426" y="470999"/>
                </a:cubicBezTo>
                <a:lnTo>
                  <a:pt x="624533" y="470999"/>
                </a:lnTo>
                <a:close/>
                <a:moveTo>
                  <a:pt x="604959" y="72179"/>
                </a:moveTo>
                <a:lnTo>
                  <a:pt x="602512" y="72179"/>
                </a:lnTo>
                <a:cubicBezTo>
                  <a:pt x="602512" y="69732"/>
                  <a:pt x="602512" y="69732"/>
                  <a:pt x="602512" y="67286"/>
                </a:cubicBezTo>
                <a:lnTo>
                  <a:pt x="604959" y="67286"/>
                </a:lnTo>
                <a:cubicBezTo>
                  <a:pt x="604959" y="69732"/>
                  <a:pt x="604959" y="69732"/>
                  <a:pt x="604959" y="72179"/>
                </a:cubicBezTo>
                <a:moveTo>
                  <a:pt x="600065" y="470999"/>
                </a:moveTo>
                <a:cubicBezTo>
                  <a:pt x="600065" y="470999"/>
                  <a:pt x="600065" y="468552"/>
                  <a:pt x="600065" y="468552"/>
                </a:cubicBezTo>
                <a:cubicBezTo>
                  <a:pt x="600065" y="468552"/>
                  <a:pt x="602512" y="468552"/>
                  <a:pt x="602512" y="468552"/>
                </a:cubicBezTo>
                <a:cubicBezTo>
                  <a:pt x="602512" y="468552"/>
                  <a:pt x="602512" y="470999"/>
                  <a:pt x="602512" y="470999"/>
                </a:cubicBezTo>
                <a:lnTo>
                  <a:pt x="600065" y="470999"/>
                </a:lnTo>
                <a:close/>
                <a:moveTo>
                  <a:pt x="585385" y="485679"/>
                </a:moveTo>
                <a:cubicBezTo>
                  <a:pt x="585385" y="483232"/>
                  <a:pt x="585385" y="480786"/>
                  <a:pt x="587832" y="478339"/>
                </a:cubicBezTo>
                <a:lnTo>
                  <a:pt x="592725" y="478339"/>
                </a:lnTo>
                <a:cubicBezTo>
                  <a:pt x="592725" y="480786"/>
                  <a:pt x="592725" y="483232"/>
                  <a:pt x="595172" y="485679"/>
                </a:cubicBezTo>
                <a:cubicBezTo>
                  <a:pt x="592725" y="485679"/>
                  <a:pt x="590278" y="485679"/>
                  <a:pt x="585385" y="485679"/>
                </a:cubicBezTo>
                <a:moveTo>
                  <a:pt x="580491" y="69732"/>
                </a:moveTo>
                <a:cubicBezTo>
                  <a:pt x="580491" y="69732"/>
                  <a:pt x="580491" y="72179"/>
                  <a:pt x="580491" y="69732"/>
                </a:cubicBezTo>
                <a:lnTo>
                  <a:pt x="578045" y="72179"/>
                </a:lnTo>
                <a:cubicBezTo>
                  <a:pt x="578045" y="69732"/>
                  <a:pt x="578045" y="69732"/>
                  <a:pt x="578045" y="67286"/>
                </a:cubicBezTo>
                <a:lnTo>
                  <a:pt x="580491" y="69732"/>
                </a:lnTo>
                <a:cubicBezTo>
                  <a:pt x="580491" y="67286"/>
                  <a:pt x="580491" y="69732"/>
                  <a:pt x="580491" y="69732"/>
                </a:cubicBezTo>
                <a:moveTo>
                  <a:pt x="578045" y="470999"/>
                </a:moveTo>
                <a:cubicBezTo>
                  <a:pt x="578045" y="470999"/>
                  <a:pt x="578045" y="468552"/>
                  <a:pt x="578045" y="468552"/>
                </a:cubicBezTo>
                <a:cubicBezTo>
                  <a:pt x="580491" y="468552"/>
                  <a:pt x="578045" y="470999"/>
                  <a:pt x="578045" y="470999"/>
                </a:cubicBezTo>
                <a:lnTo>
                  <a:pt x="578045" y="470999"/>
                </a:lnTo>
                <a:close/>
                <a:moveTo>
                  <a:pt x="563364" y="485679"/>
                </a:moveTo>
                <a:cubicBezTo>
                  <a:pt x="563364" y="483232"/>
                  <a:pt x="563364" y="483232"/>
                  <a:pt x="563364" y="480786"/>
                </a:cubicBezTo>
                <a:lnTo>
                  <a:pt x="568258" y="480786"/>
                </a:lnTo>
                <a:cubicBezTo>
                  <a:pt x="568258" y="483232"/>
                  <a:pt x="568258" y="483232"/>
                  <a:pt x="568258" y="485679"/>
                </a:cubicBezTo>
                <a:lnTo>
                  <a:pt x="563364" y="485679"/>
                </a:lnTo>
                <a:close/>
                <a:moveTo>
                  <a:pt x="553577" y="72179"/>
                </a:moveTo>
                <a:lnTo>
                  <a:pt x="551130" y="72179"/>
                </a:lnTo>
                <a:cubicBezTo>
                  <a:pt x="551130" y="72179"/>
                  <a:pt x="551130" y="69732"/>
                  <a:pt x="551130" y="69732"/>
                </a:cubicBezTo>
                <a:lnTo>
                  <a:pt x="556024" y="69732"/>
                </a:lnTo>
                <a:cubicBezTo>
                  <a:pt x="556024" y="69732"/>
                  <a:pt x="553577" y="69732"/>
                  <a:pt x="553577" y="72179"/>
                </a:cubicBezTo>
                <a:moveTo>
                  <a:pt x="553577" y="470999"/>
                </a:moveTo>
                <a:cubicBezTo>
                  <a:pt x="553577" y="470999"/>
                  <a:pt x="553577" y="468552"/>
                  <a:pt x="553577" y="470999"/>
                </a:cubicBezTo>
                <a:cubicBezTo>
                  <a:pt x="553577" y="468552"/>
                  <a:pt x="553577" y="468552"/>
                  <a:pt x="553577" y="470999"/>
                </a:cubicBezTo>
                <a:cubicBezTo>
                  <a:pt x="553577" y="468552"/>
                  <a:pt x="553577" y="470999"/>
                  <a:pt x="553577" y="470999"/>
                </a:cubicBezTo>
                <a:cubicBezTo>
                  <a:pt x="553577" y="470999"/>
                  <a:pt x="553577" y="470999"/>
                  <a:pt x="553577" y="470999"/>
                </a:cubicBezTo>
                <a:moveTo>
                  <a:pt x="538897" y="485679"/>
                </a:moveTo>
                <a:cubicBezTo>
                  <a:pt x="538897" y="483232"/>
                  <a:pt x="538897" y="483232"/>
                  <a:pt x="538897" y="483232"/>
                </a:cubicBezTo>
                <a:lnTo>
                  <a:pt x="543790" y="483232"/>
                </a:lnTo>
                <a:cubicBezTo>
                  <a:pt x="543790" y="483232"/>
                  <a:pt x="543790" y="485679"/>
                  <a:pt x="543790" y="485679"/>
                </a:cubicBezTo>
                <a:lnTo>
                  <a:pt x="538897" y="485679"/>
                </a:lnTo>
                <a:close/>
                <a:moveTo>
                  <a:pt x="529110" y="72179"/>
                </a:moveTo>
                <a:lnTo>
                  <a:pt x="529110" y="72179"/>
                </a:lnTo>
                <a:cubicBezTo>
                  <a:pt x="526663" y="72179"/>
                  <a:pt x="526663" y="69732"/>
                  <a:pt x="526663" y="69732"/>
                </a:cubicBezTo>
                <a:lnTo>
                  <a:pt x="529110" y="69732"/>
                </a:lnTo>
                <a:cubicBezTo>
                  <a:pt x="529110" y="69732"/>
                  <a:pt x="529110" y="69732"/>
                  <a:pt x="529110" y="72179"/>
                </a:cubicBezTo>
                <a:moveTo>
                  <a:pt x="514429" y="483232"/>
                </a:moveTo>
                <a:cubicBezTo>
                  <a:pt x="514429" y="483232"/>
                  <a:pt x="514429" y="480786"/>
                  <a:pt x="514429" y="480786"/>
                </a:cubicBezTo>
                <a:lnTo>
                  <a:pt x="516876" y="480786"/>
                </a:lnTo>
                <a:cubicBezTo>
                  <a:pt x="516876" y="480786"/>
                  <a:pt x="516876" y="483232"/>
                  <a:pt x="516876" y="483232"/>
                </a:cubicBezTo>
                <a:lnTo>
                  <a:pt x="514429" y="483232"/>
                </a:lnTo>
                <a:close/>
                <a:moveTo>
                  <a:pt x="499749" y="497913"/>
                </a:moveTo>
                <a:cubicBezTo>
                  <a:pt x="499749" y="495466"/>
                  <a:pt x="499749" y="493019"/>
                  <a:pt x="499749" y="493019"/>
                </a:cubicBezTo>
                <a:lnTo>
                  <a:pt x="507089" y="493019"/>
                </a:lnTo>
                <a:cubicBezTo>
                  <a:pt x="507089" y="495466"/>
                  <a:pt x="507089" y="497913"/>
                  <a:pt x="509536" y="500360"/>
                </a:cubicBezTo>
                <a:cubicBezTo>
                  <a:pt x="504642" y="497913"/>
                  <a:pt x="502195" y="497913"/>
                  <a:pt x="499749" y="497913"/>
                </a:cubicBezTo>
                <a:moveTo>
                  <a:pt x="504642" y="67286"/>
                </a:moveTo>
                <a:cubicBezTo>
                  <a:pt x="504642" y="67286"/>
                  <a:pt x="504642" y="69732"/>
                  <a:pt x="504642" y="69732"/>
                </a:cubicBezTo>
                <a:lnTo>
                  <a:pt x="502195" y="69732"/>
                </a:lnTo>
                <a:cubicBezTo>
                  <a:pt x="502195" y="69732"/>
                  <a:pt x="502195" y="67286"/>
                  <a:pt x="502195" y="67286"/>
                </a:cubicBezTo>
                <a:lnTo>
                  <a:pt x="504642" y="67286"/>
                </a:lnTo>
                <a:close/>
                <a:moveTo>
                  <a:pt x="489962" y="483232"/>
                </a:moveTo>
                <a:cubicBezTo>
                  <a:pt x="489962" y="483232"/>
                  <a:pt x="489962" y="483232"/>
                  <a:pt x="489962" y="483232"/>
                </a:cubicBezTo>
                <a:cubicBezTo>
                  <a:pt x="489962" y="480786"/>
                  <a:pt x="489962" y="480786"/>
                  <a:pt x="489962" y="480786"/>
                </a:cubicBezTo>
                <a:cubicBezTo>
                  <a:pt x="492408" y="480786"/>
                  <a:pt x="492408" y="483232"/>
                  <a:pt x="489962" y="483232"/>
                </a:cubicBezTo>
                <a:lnTo>
                  <a:pt x="489962" y="483232"/>
                </a:lnTo>
                <a:close/>
                <a:moveTo>
                  <a:pt x="475281" y="497913"/>
                </a:moveTo>
                <a:cubicBezTo>
                  <a:pt x="475281" y="495466"/>
                  <a:pt x="475281" y="495466"/>
                  <a:pt x="475281" y="493019"/>
                </a:cubicBezTo>
                <a:lnTo>
                  <a:pt x="480175" y="493019"/>
                </a:lnTo>
                <a:cubicBezTo>
                  <a:pt x="480175" y="495466"/>
                  <a:pt x="480175" y="495466"/>
                  <a:pt x="480175" y="497913"/>
                </a:cubicBezTo>
                <a:lnTo>
                  <a:pt x="475281" y="497913"/>
                </a:lnTo>
                <a:close/>
                <a:moveTo>
                  <a:pt x="480175" y="69732"/>
                </a:moveTo>
                <a:cubicBezTo>
                  <a:pt x="480175" y="69732"/>
                  <a:pt x="480175" y="72179"/>
                  <a:pt x="480175" y="72179"/>
                </a:cubicBezTo>
                <a:cubicBezTo>
                  <a:pt x="477728" y="72179"/>
                  <a:pt x="480175" y="69732"/>
                  <a:pt x="477728" y="69732"/>
                </a:cubicBezTo>
                <a:cubicBezTo>
                  <a:pt x="477728" y="69732"/>
                  <a:pt x="480175" y="69732"/>
                  <a:pt x="480175" y="69732"/>
                </a:cubicBezTo>
                <a:moveTo>
                  <a:pt x="465494" y="483232"/>
                </a:moveTo>
                <a:cubicBezTo>
                  <a:pt x="465494" y="483232"/>
                  <a:pt x="465494" y="480786"/>
                  <a:pt x="465494" y="483232"/>
                </a:cubicBezTo>
                <a:cubicBezTo>
                  <a:pt x="465494" y="480786"/>
                  <a:pt x="465494" y="480786"/>
                  <a:pt x="465494" y="483232"/>
                </a:cubicBezTo>
                <a:cubicBezTo>
                  <a:pt x="467941" y="480786"/>
                  <a:pt x="467941" y="483232"/>
                  <a:pt x="465494" y="483232"/>
                </a:cubicBezTo>
                <a:cubicBezTo>
                  <a:pt x="467941" y="483232"/>
                  <a:pt x="465494" y="483232"/>
                  <a:pt x="465494" y="483232"/>
                </a:cubicBezTo>
                <a:moveTo>
                  <a:pt x="450814" y="497913"/>
                </a:moveTo>
                <a:cubicBezTo>
                  <a:pt x="450814" y="497913"/>
                  <a:pt x="450814" y="495466"/>
                  <a:pt x="450814" y="495466"/>
                </a:cubicBezTo>
                <a:lnTo>
                  <a:pt x="453260" y="495466"/>
                </a:lnTo>
                <a:cubicBezTo>
                  <a:pt x="453260" y="495466"/>
                  <a:pt x="453260" y="497913"/>
                  <a:pt x="453260" y="497913"/>
                </a:cubicBezTo>
                <a:lnTo>
                  <a:pt x="450814" y="497913"/>
                </a:lnTo>
                <a:close/>
                <a:moveTo>
                  <a:pt x="453260" y="69732"/>
                </a:moveTo>
                <a:cubicBezTo>
                  <a:pt x="453260" y="69732"/>
                  <a:pt x="455707" y="69732"/>
                  <a:pt x="453260" y="69732"/>
                </a:cubicBezTo>
                <a:cubicBezTo>
                  <a:pt x="455707" y="69732"/>
                  <a:pt x="455707" y="69732"/>
                  <a:pt x="453260" y="69732"/>
                </a:cubicBezTo>
                <a:lnTo>
                  <a:pt x="453260" y="69732"/>
                </a:lnTo>
                <a:lnTo>
                  <a:pt x="453260" y="69732"/>
                </a:lnTo>
                <a:close/>
                <a:moveTo>
                  <a:pt x="428793" y="495466"/>
                </a:moveTo>
                <a:cubicBezTo>
                  <a:pt x="428793" y="495466"/>
                  <a:pt x="428793" y="493019"/>
                  <a:pt x="428793" y="493019"/>
                </a:cubicBezTo>
                <a:lnTo>
                  <a:pt x="431240" y="493019"/>
                </a:lnTo>
                <a:cubicBezTo>
                  <a:pt x="431240" y="493019"/>
                  <a:pt x="431240" y="495466"/>
                  <a:pt x="431240" y="495466"/>
                </a:cubicBezTo>
                <a:lnTo>
                  <a:pt x="428793" y="495466"/>
                </a:lnTo>
                <a:close/>
                <a:moveTo>
                  <a:pt x="419006" y="59945"/>
                </a:moveTo>
                <a:lnTo>
                  <a:pt x="414112" y="59945"/>
                </a:lnTo>
                <a:cubicBezTo>
                  <a:pt x="414112" y="57499"/>
                  <a:pt x="414112" y="55052"/>
                  <a:pt x="411666" y="55052"/>
                </a:cubicBezTo>
                <a:cubicBezTo>
                  <a:pt x="414112" y="57499"/>
                  <a:pt x="416559" y="57499"/>
                  <a:pt x="419006" y="55052"/>
                </a:cubicBezTo>
                <a:cubicBezTo>
                  <a:pt x="419006" y="55052"/>
                  <a:pt x="419006" y="55052"/>
                  <a:pt x="419006" y="55052"/>
                </a:cubicBezTo>
                <a:cubicBezTo>
                  <a:pt x="421453" y="55052"/>
                  <a:pt x="419006" y="57499"/>
                  <a:pt x="419006" y="59945"/>
                </a:cubicBezTo>
                <a:moveTo>
                  <a:pt x="414112" y="510147"/>
                </a:moveTo>
                <a:cubicBezTo>
                  <a:pt x="414112" y="507700"/>
                  <a:pt x="414112" y="505253"/>
                  <a:pt x="414112" y="505253"/>
                </a:cubicBezTo>
                <a:lnTo>
                  <a:pt x="419006" y="505253"/>
                </a:lnTo>
                <a:cubicBezTo>
                  <a:pt x="419006" y="507700"/>
                  <a:pt x="419006" y="510147"/>
                  <a:pt x="421453" y="512593"/>
                </a:cubicBezTo>
                <a:cubicBezTo>
                  <a:pt x="419006" y="510147"/>
                  <a:pt x="416559" y="510147"/>
                  <a:pt x="414112" y="510147"/>
                </a:cubicBezTo>
                <a:moveTo>
                  <a:pt x="404325" y="495466"/>
                </a:moveTo>
                <a:cubicBezTo>
                  <a:pt x="404325" y="495466"/>
                  <a:pt x="404325" y="493019"/>
                  <a:pt x="404325" y="495466"/>
                </a:cubicBezTo>
                <a:cubicBezTo>
                  <a:pt x="406772" y="493019"/>
                  <a:pt x="404325" y="495466"/>
                  <a:pt x="404325" y="495466"/>
                </a:cubicBezTo>
                <a:lnTo>
                  <a:pt x="404325" y="495466"/>
                </a:lnTo>
                <a:close/>
                <a:moveTo>
                  <a:pt x="394538" y="59945"/>
                </a:moveTo>
                <a:lnTo>
                  <a:pt x="389645" y="59945"/>
                </a:lnTo>
                <a:cubicBezTo>
                  <a:pt x="389645" y="57499"/>
                  <a:pt x="389645" y="57499"/>
                  <a:pt x="387198" y="55052"/>
                </a:cubicBezTo>
                <a:cubicBezTo>
                  <a:pt x="389645" y="55052"/>
                  <a:pt x="392092" y="55052"/>
                  <a:pt x="394538" y="55052"/>
                </a:cubicBezTo>
                <a:cubicBezTo>
                  <a:pt x="394538" y="55052"/>
                  <a:pt x="394538" y="57499"/>
                  <a:pt x="394538" y="59945"/>
                </a:cubicBezTo>
                <a:moveTo>
                  <a:pt x="389645" y="510147"/>
                </a:moveTo>
                <a:cubicBezTo>
                  <a:pt x="389645" y="507700"/>
                  <a:pt x="389645" y="507700"/>
                  <a:pt x="389645" y="505253"/>
                </a:cubicBezTo>
                <a:lnTo>
                  <a:pt x="394538" y="505253"/>
                </a:lnTo>
                <a:cubicBezTo>
                  <a:pt x="394538" y="507700"/>
                  <a:pt x="394538" y="507700"/>
                  <a:pt x="394538" y="510147"/>
                </a:cubicBezTo>
                <a:lnTo>
                  <a:pt x="389645" y="510147"/>
                </a:lnTo>
                <a:close/>
                <a:moveTo>
                  <a:pt x="379858" y="495466"/>
                </a:moveTo>
                <a:cubicBezTo>
                  <a:pt x="379858" y="495466"/>
                  <a:pt x="379858" y="495466"/>
                  <a:pt x="379858" y="495466"/>
                </a:cubicBezTo>
                <a:cubicBezTo>
                  <a:pt x="379858" y="493019"/>
                  <a:pt x="379858" y="493019"/>
                  <a:pt x="379858" y="495466"/>
                </a:cubicBezTo>
                <a:cubicBezTo>
                  <a:pt x="379858" y="493019"/>
                  <a:pt x="379858" y="493019"/>
                  <a:pt x="379858" y="495466"/>
                </a:cubicBezTo>
                <a:cubicBezTo>
                  <a:pt x="379858" y="495466"/>
                  <a:pt x="379858" y="495466"/>
                  <a:pt x="379858" y="495466"/>
                </a:cubicBezTo>
                <a:lnTo>
                  <a:pt x="379858" y="495466"/>
                </a:lnTo>
                <a:close/>
                <a:moveTo>
                  <a:pt x="370071" y="59945"/>
                </a:moveTo>
                <a:lnTo>
                  <a:pt x="365177" y="59945"/>
                </a:lnTo>
                <a:cubicBezTo>
                  <a:pt x="365177" y="57499"/>
                  <a:pt x="365177" y="57499"/>
                  <a:pt x="365177" y="55052"/>
                </a:cubicBezTo>
                <a:cubicBezTo>
                  <a:pt x="367624" y="55052"/>
                  <a:pt x="370071" y="55052"/>
                  <a:pt x="372518" y="55052"/>
                </a:cubicBezTo>
                <a:cubicBezTo>
                  <a:pt x="370071" y="55052"/>
                  <a:pt x="370071" y="57499"/>
                  <a:pt x="370071" y="59945"/>
                </a:cubicBezTo>
                <a:moveTo>
                  <a:pt x="365177" y="510147"/>
                </a:moveTo>
                <a:cubicBezTo>
                  <a:pt x="365177" y="507700"/>
                  <a:pt x="365177" y="507700"/>
                  <a:pt x="365177" y="507700"/>
                </a:cubicBezTo>
                <a:lnTo>
                  <a:pt x="367624" y="507700"/>
                </a:lnTo>
                <a:cubicBezTo>
                  <a:pt x="367624" y="507700"/>
                  <a:pt x="367624" y="510147"/>
                  <a:pt x="367624" y="510147"/>
                </a:cubicBezTo>
                <a:lnTo>
                  <a:pt x="365177" y="510147"/>
                </a:lnTo>
                <a:close/>
                <a:moveTo>
                  <a:pt x="343157" y="59945"/>
                </a:moveTo>
                <a:lnTo>
                  <a:pt x="338263" y="59945"/>
                </a:lnTo>
                <a:cubicBezTo>
                  <a:pt x="338263" y="57499"/>
                  <a:pt x="338263" y="57499"/>
                  <a:pt x="338263" y="55052"/>
                </a:cubicBezTo>
                <a:lnTo>
                  <a:pt x="343157" y="55052"/>
                </a:lnTo>
                <a:cubicBezTo>
                  <a:pt x="345603" y="57499"/>
                  <a:pt x="345603" y="57499"/>
                  <a:pt x="343157" y="59945"/>
                </a:cubicBezTo>
                <a:moveTo>
                  <a:pt x="340710" y="507700"/>
                </a:moveTo>
                <a:cubicBezTo>
                  <a:pt x="340710" y="507700"/>
                  <a:pt x="340710" y="505253"/>
                  <a:pt x="340710" y="505253"/>
                </a:cubicBezTo>
                <a:lnTo>
                  <a:pt x="343157" y="505253"/>
                </a:lnTo>
                <a:cubicBezTo>
                  <a:pt x="343157" y="505253"/>
                  <a:pt x="343157" y="507700"/>
                  <a:pt x="343157" y="507700"/>
                </a:cubicBezTo>
                <a:lnTo>
                  <a:pt x="340710" y="507700"/>
                </a:lnTo>
                <a:close/>
                <a:moveTo>
                  <a:pt x="326029" y="522380"/>
                </a:moveTo>
                <a:cubicBezTo>
                  <a:pt x="326029" y="519934"/>
                  <a:pt x="326029" y="519934"/>
                  <a:pt x="326029" y="517487"/>
                </a:cubicBezTo>
                <a:lnTo>
                  <a:pt x="330923" y="517487"/>
                </a:lnTo>
                <a:cubicBezTo>
                  <a:pt x="330923" y="519934"/>
                  <a:pt x="330923" y="522380"/>
                  <a:pt x="330923" y="522380"/>
                </a:cubicBezTo>
                <a:cubicBezTo>
                  <a:pt x="330923" y="522380"/>
                  <a:pt x="328476" y="522380"/>
                  <a:pt x="326029" y="522380"/>
                </a:cubicBezTo>
                <a:moveTo>
                  <a:pt x="318689" y="59945"/>
                </a:moveTo>
                <a:lnTo>
                  <a:pt x="316242" y="59945"/>
                </a:lnTo>
                <a:cubicBezTo>
                  <a:pt x="316242" y="57499"/>
                  <a:pt x="316242" y="57499"/>
                  <a:pt x="316242" y="55052"/>
                </a:cubicBezTo>
                <a:lnTo>
                  <a:pt x="321136" y="55052"/>
                </a:lnTo>
                <a:cubicBezTo>
                  <a:pt x="321136" y="57499"/>
                  <a:pt x="318689" y="57499"/>
                  <a:pt x="318689" y="59945"/>
                </a:cubicBezTo>
                <a:moveTo>
                  <a:pt x="318689" y="507700"/>
                </a:moveTo>
                <a:cubicBezTo>
                  <a:pt x="318689" y="507700"/>
                  <a:pt x="318689" y="507700"/>
                  <a:pt x="318689" y="507700"/>
                </a:cubicBezTo>
                <a:cubicBezTo>
                  <a:pt x="316242" y="507700"/>
                  <a:pt x="316242" y="505253"/>
                  <a:pt x="318689" y="505253"/>
                </a:cubicBezTo>
                <a:cubicBezTo>
                  <a:pt x="318689" y="505253"/>
                  <a:pt x="318689" y="507700"/>
                  <a:pt x="318689" y="507700"/>
                </a:cubicBezTo>
                <a:cubicBezTo>
                  <a:pt x="318689" y="507700"/>
                  <a:pt x="318689" y="507700"/>
                  <a:pt x="318689" y="507700"/>
                </a:cubicBezTo>
                <a:moveTo>
                  <a:pt x="301562" y="522380"/>
                </a:moveTo>
                <a:cubicBezTo>
                  <a:pt x="301562" y="519934"/>
                  <a:pt x="301562" y="519934"/>
                  <a:pt x="301562" y="517487"/>
                </a:cubicBezTo>
                <a:lnTo>
                  <a:pt x="306455" y="517487"/>
                </a:lnTo>
                <a:cubicBezTo>
                  <a:pt x="306455" y="519934"/>
                  <a:pt x="306455" y="519934"/>
                  <a:pt x="306455" y="522380"/>
                </a:cubicBezTo>
                <a:lnTo>
                  <a:pt x="301562" y="522380"/>
                </a:lnTo>
                <a:close/>
                <a:moveTo>
                  <a:pt x="294222" y="59945"/>
                </a:moveTo>
                <a:lnTo>
                  <a:pt x="291775" y="59945"/>
                </a:lnTo>
                <a:cubicBezTo>
                  <a:pt x="291775" y="57499"/>
                  <a:pt x="291775" y="57499"/>
                  <a:pt x="291775" y="55052"/>
                </a:cubicBezTo>
                <a:lnTo>
                  <a:pt x="296668" y="55052"/>
                </a:lnTo>
                <a:cubicBezTo>
                  <a:pt x="294222" y="57499"/>
                  <a:pt x="294222" y="57499"/>
                  <a:pt x="294222" y="59945"/>
                </a:cubicBezTo>
                <a:moveTo>
                  <a:pt x="291775" y="507700"/>
                </a:moveTo>
                <a:cubicBezTo>
                  <a:pt x="291775" y="507700"/>
                  <a:pt x="291775" y="507700"/>
                  <a:pt x="291775" y="507700"/>
                </a:cubicBezTo>
                <a:cubicBezTo>
                  <a:pt x="291775" y="505253"/>
                  <a:pt x="294222" y="505253"/>
                  <a:pt x="291775" y="507700"/>
                </a:cubicBezTo>
                <a:lnTo>
                  <a:pt x="291775" y="507700"/>
                </a:lnTo>
                <a:cubicBezTo>
                  <a:pt x="294222" y="507700"/>
                  <a:pt x="294222" y="507700"/>
                  <a:pt x="291775" y="507700"/>
                </a:cubicBezTo>
                <a:moveTo>
                  <a:pt x="277094" y="522380"/>
                </a:moveTo>
                <a:cubicBezTo>
                  <a:pt x="277094" y="522380"/>
                  <a:pt x="277094" y="519934"/>
                  <a:pt x="277094" y="519934"/>
                </a:cubicBezTo>
                <a:lnTo>
                  <a:pt x="279541" y="519934"/>
                </a:lnTo>
                <a:cubicBezTo>
                  <a:pt x="279541" y="519934"/>
                  <a:pt x="279541" y="522380"/>
                  <a:pt x="279541" y="522380"/>
                </a:cubicBezTo>
                <a:lnTo>
                  <a:pt x="277094" y="522380"/>
                </a:lnTo>
                <a:close/>
                <a:moveTo>
                  <a:pt x="269754" y="59945"/>
                </a:moveTo>
                <a:lnTo>
                  <a:pt x="269754" y="59945"/>
                </a:lnTo>
                <a:cubicBezTo>
                  <a:pt x="267307" y="59945"/>
                  <a:pt x="267307" y="57499"/>
                  <a:pt x="267307" y="57499"/>
                </a:cubicBezTo>
                <a:lnTo>
                  <a:pt x="269754" y="57499"/>
                </a:lnTo>
                <a:cubicBezTo>
                  <a:pt x="269754" y="57499"/>
                  <a:pt x="269754" y="57499"/>
                  <a:pt x="269754" y="59945"/>
                </a:cubicBezTo>
                <a:moveTo>
                  <a:pt x="255074" y="519934"/>
                </a:moveTo>
                <a:cubicBezTo>
                  <a:pt x="255074" y="519934"/>
                  <a:pt x="255074" y="517487"/>
                  <a:pt x="255074" y="517487"/>
                </a:cubicBezTo>
                <a:cubicBezTo>
                  <a:pt x="255074" y="517487"/>
                  <a:pt x="257520" y="517487"/>
                  <a:pt x="257520" y="517487"/>
                </a:cubicBezTo>
                <a:cubicBezTo>
                  <a:pt x="257520" y="517487"/>
                  <a:pt x="257520" y="519934"/>
                  <a:pt x="257520" y="519934"/>
                </a:cubicBezTo>
                <a:lnTo>
                  <a:pt x="255074" y="519934"/>
                </a:lnTo>
                <a:close/>
                <a:moveTo>
                  <a:pt x="240393" y="534614"/>
                </a:moveTo>
                <a:cubicBezTo>
                  <a:pt x="240393" y="532167"/>
                  <a:pt x="240393" y="532167"/>
                  <a:pt x="240393" y="529721"/>
                </a:cubicBezTo>
                <a:lnTo>
                  <a:pt x="245287" y="529721"/>
                </a:lnTo>
                <a:cubicBezTo>
                  <a:pt x="245287" y="532167"/>
                  <a:pt x="245287" y="534614"/>
                  <a:pt x="245287" y="534614"/>
                </a:cubicBezTo>
                <a:lnTo>
                  <a:pt x="240393" y="534614"/>
                </a:lnTo>
                <a:close/>
                <a:moveTo>
                  <a:pt x="245287" y="55052"/>
                </a:moveTo>
                <a:cubicBezTo>
                  <a:pt x="245287" y="55052"/>
                  <a:pt x="245287" y="57499"/>
                  <a:pt x="245287" y="57499"/>
                </a:cubicBezTo>
                <a:cubicBezTo>
                  <a:pt x="245287" y="57499"/>
                  <a:pt x="245287" y="57499"/>
                  <a:pt x="242840" y="57499"/>
                </a:cubicBezTo>
                <a:cubicBezTo>
                  <a:pt x="242840" y="57499"/>
                  <a:pt x="242840" y="55052"/>
                  <a:pt x="242840" y="55052"/>
                </a:cubicBezTo>
                <a:lnTo>
                  <a:pt x="245287" y="55052"/>
                </a:lnTo>
                <a:close/>
                <a:moveTo>
                  <a:pt x="230606" y="519934"/>
                </a:moveTo>
                <a:cubicBezTo>
                  <a:pt x="230606" y="519934"/>
                  <a:pt x="230606" y="519934"/>
                  <a:pt x="230606" y="519934"/>
                </a:cubicBezTo>
                <a:cubicBezTo>
                  <a:pt x="230606" y="517487"/>
                  <a:pt x="230606" y="517487"/>
                  <a:pt x="230606" y="519934"/>
                </a:cubicBezTo>
                <a:cubicBezTo>
                  <a:pt x="233053" y="519934"/>
                  <a:pt x="233053" y="519934"/>
                  <a:pt x="230606" y="519934"/>
                </a:cubicBezTo>
                <a:lnTo>
                  <a:pt x="230606" y="519934"/>
                </a:lnTo>
                <a:close/>
                <a:moveTo>
                  <a:pt x="215926" y="534614"/>
                </a:moveTo>
                <a:cubicBezTo>
                  <a:pt x="215926" y="532167"/>
                  <a:pt x="215926" y="532167"/>
                  <a:pt x="215926" y="529721"/>
                </a:cubicBezTo>
                <a:lnTo>
                  <a:pt x="220819" y="529721"/>
                </a:lnTo>
                <a:cubicBezTo>
                  <a:pt x="220819" y="532167"/>
                  <a:pt x="220819" y="532167"/>
                  <a:pt x="220819" y="534614"/>
                </a:cubicBezTo>
                <a:lnTo>
                  <a:pt x="215926" y="534614"/>
                </a:lnTo>
                <a:close/>
                <a:moveTo>
                  <a:pt x="220819" y="55052"/>
                </a:moveTo>
                <a:cubicBezTo>
                  <a:pt x="220819" y="55052"/>
                  <a:pt x="220819" y="57499"/>
                  <a:pt x="220819" y="57499"/>
                </a:cubicBezTo>
                <a:cubicBezTo>
                  <a:pt x="218372" y="59945"/>
                  <a:pt x="218372" y="59945"/>
                  <a:pt x="220819" y="55052"/>
                </a:cubicBezTo>
                <a:lnTo>
                  <a:pt x="220819" y="55052"/>
                </a:lnTo>
                <a:close/>
                <a:moveTo>
                  <a:pt x="206139" y="519934"/>
                </a:moveTo>
                <a:cubicBezTo>
                  <a:pt x="206139" y="519934"/>
                  <a:pt x="206139" y="519934"/>
                  <a:pt x="206139" y="519934"/>
                </a:cubicBezTo>
                <a:cubicBezTo>
                  <a:pt x="206139" y="517487"/>
                  <a:pt x="206139" y="517487"/>
                  <a:pt x="206139" y="519934"/>
                </a:cubicBezTo>
                <a:lnTo>
                  <a:pt x="206139" y="519934"/>
                </a:lnTo>
                <a:cubicBezTo>
                  <a:pt x="206139" y="519934"/>
                  <a:pt x="206139" y="519934"/>
                  <a:pt x="206139" y="519934"/>
                </a:cubicBezTo>
                <a:moveTo>
                  <a:pt x="191458" y="534614"/>
                </a:moveTo>
                <a:cubicBezTo>
                  <a:pt x="191458" y="534614"/>
                  <a:pt x="191458" y="532167"/>
                  <a:pt x="191458" y="532167"/>
                </a:cubicBezTo>
                <a:lnTo>
                  <a:pt x="193905" y="532167"/>
                </a:lnTo>
                <a:cubicBezTo>
                  <a:pt x="193905" y="532167"/>
                  <a:pt x="193905" y="534614"/>
                  <a:pt x="193905" y="534614"/>
                </a:cubicBezTo>
                <a:lnTo>
                  <a:pt x="191458" y="534614"/>
                </a:lnTo>
                <a:close/>
                <a:moveTo>
                  <a:pt x="193905" y="55052"/>
                </a:moveTo>
                <a:cubicBezTo>
                  <a:pt x="193905" y="55052"/>
                  <a:pt x="193905" y="57499"/>
                  <a:pt x="193905" y="57499"/>
                </a:cubicBezTo>
                <a:cubicBezTo>
                  <a:pt x="193905" y="57499"/>
                  <a:pt x="193905" y="57499"/>
                  <a:pt x="193905" y="55052"/>
                </a:cubicBezTo>
                <a:cubicBezTo>
                  <a:pt x="193905" y="57499"/>
                  <a:pt x="193905" y="57499"/>
                  <a:pt x="193905" y="55052"/>
                </a:cubicBezTo>
                <a:moveTo>
                  <a:pt x="176778" y="549295"/>
                </a:moveTo>
                <a:cubicBezTo>
                  <a:pt x="176778" y="546848"/>
                  <a:pt x="176778" y="544401"/>
                  <a:pt x="179224" y="541954"/>
                </a:cubicBezTo>
                <a:lnTo>
                  <a:pt x="186565" y="541954"/>
                </a:lnTo>
                <a:cubicBezTo>
                  <a:pt x="186565" y="544401"/>
                  <a:pt x="186565" y="546848"/>
                  <a:pt x="189011" y="549295"/>
                </a:cubicBezTo>
                <a:cubicBezTo>
                  <a:pt x="184118" y="546848"/>
                  <a:pt x="179224" y="546848"/>
                  <a:pt x="176778" y="549295"/>
                </a:cubicBezTo>
                <a:moveTo>
                  <a:pt x="166991" y="532167"/>
                </a:moveTo>
                <a:cubicBezTo>
                  <a:pt x="166991" y="532167"/>
                  <a:pt x="166991" y="529721"/>
                  <a:pt x="166991" y="529721"/>
                </a:cubicBezTo>
                <a:cubicBezTo>
                  <a:pt x="166991" y="529721"/>
                  <a:pt x="169437" y="529721"/>
                  <a:pt x="169437" y="529721"/>
                </a:cubicBezTo>
                <a:cubicBezTo>
                  <a:pt x="169437" y="529721"/>
                  <a:pt x="169437" y="532167"/>
                  <a:pt x="169437" y="532167"/>
                </a:cubicBezTo>
                <a:cubicBezTo>
                  <a:pt x="169437" y="534614"/>
                  <a:pt x="169437" y="532167"/>
                  <a:pt x="166991" y="532167"/>
                </a:cubicBezTo>
                <a:moveTo>
                  <a:pt x="166991" y="55052"/>
                </a:moveTo>
                <a:cubicBezTo>
                  <a:pt x="169437" y="55052"/>
                  <a:pt x="169437" y="55052"/>
                  <a:pt x="169437" y="55052"/>
                </a:cubicBezTo>
                <a:cubicBezTo>
                  <a:pt x="169437" y="55052"/>
                  <a:pt x="169437" y="57499"/>
                  <a:pt x="169437" y="57499"/>
                </a:cubicBezTo>
                <a:cubicBezTo>
                  <a:pt x="169437" y="57499"/>
                  <a:pt x="166991" y="57499"/>
                  <a:pt x="166991" y="57499"/>
                </a:cubicBezTo>
                <a:cubicBezTo>
                  <a:pt x="166991" y="57499"/>
                  <a:pt x="166991" y="57499"/>
                  <a:pt x="166991" y="55052"/>
                </a:cubicBezTo>
                <a:moveTo>
                  <a:pt x="152310" y="546848"/>
                </a:moveTo>
                <a:cubicBezTo>
                  <a:pt x="152310" y="544401"/>
                  <a:pt x="152310" y="544401"/>
                  <a:pt x="152310" y="541954"/>
                </a:cubicBezTo>
                <a:lnTo>
                  <a:pt x="157204" y="541954"/>
                </a:lnTo>
                <a:cubicBezTo>
                  <a:pt x="157204" y="544401"/>
                  <a:pt x="157204" y="546848"/>
                  <a:pt x="157204" y="546848"/>
                </a:cubicBezTo>
                <a:lnTo>
                  <a:pt x="152310" y="546848"/>
                </a:lnTo>
                <a:close/>
                <a:moveTo>
                  <a:pt x="152310" y="94200"/>
                </a:moveTo>
                <a:cubicBezTo>
                  <a:pt x="152310" y="94200"/>
                  <a:pt x="154757" y="94200"/>
                  <a:pt x="154757" y="94200"/>
                </a:cubicBezTo>
                <a:lnTo>
                  <a:pt x="154757" y="96646"/>
                </a:lnTo>
                <a:cubicBezTo>
                  <a:pt x="154757" y="96646"/>
                  <a:pt x="152310" y="96646"/>
                  <a:pt x="152310" y="96646"/>
                </a:cubicBezTo>
                <a:lnTo>
                  <a:pt x="152310" y="94200"/>
                </a:lnTo>
                <a:close/>
                <a:moveTo>
                  <a:pt x="157204" y="145581"/>
                </a:moveTo>
                <a:cubicBezTo>
                  <a:pt x="154757" y="145581"/>
                  <a:pt x="154757" y="145581"/>
                  <a:pt x="157204" y="145581"/>
                </a:cubicBezTo>
                <a:cubicBezTo>
                  <a:pt x="154757" y="145581"/>
                  <a:pt x="154757" y="145581"/>
                  <a:pt x="154757" y="145581"/>
                </a:cubicBezTo>
                <a:cubicBezTo>
                  <a:pt x="154757" y="145581"/>
                  <a:pt x="154757" y="145581"/>
                  <a:pt x="157204" y="145581"/>
                </a:cubicBezTo>
                <a:cubicBezTo>
                  <a:pt x="154757" y="145581"/>
                  <a:pt x="154757" y="145581"/>
                  <a:pt x="157204" y="145581"/>
                </a:cubicBezTo>
                <a:cubicBezTo>
                  <a:pt x="157204" y="145581"/>
                  <a:pt x="157204" y="145581"/>
                  <a:pt x="157204" y="145581"/>
                </a:cubicBezTo>
                <a:moveTo>
                  <a:pt x="152310" y="123561"/>
                </a:moveTo>
                <a:lnTo>
                  <a:pt x="152310" y="121114"/>
                </a:lnTo>
                <a:cubicBezTo>
                  <a:pt x="152310" y="121114"/>
                  <a:pt x="154757" y="121114"/>
                  <a:pt x="154757" y="121114"/>
                </a:cubicBezTo>
                <a:cubicBezTo>
                  <a:pt x="154757" y="121114"/>
                  <a:pt x="154757" y="121114"/>
                  <a:pt x="154757" y="123561"/>
                </a:cubicBezTo>
                <a:cubicBezTo>
                  <a:pt x="154757" y="121114"/>
                  <a:pt x="154757" y="121114"/>
                  <a:pt x="152310" y="123561"/>
                </a:cubicBezTo>
                <a:moveTo>
                  <a:pt x="152310" y="69732"/>
                </a:moveTo>
                <a:cubicBezTo>
                  <a:pt x="154757" y="69732"/>
                  <a:pt x="154757" y="69732"/>
                  <a:pt x="157204" y="69732"/>
                </a:cubicBezTo>
                <a:lnTo>
                  <a:pt x="157204" y="72179"/>
                </a:lnTo>
                <a:cubicBezTo>
                  <a:pt x="157204" y="72179"/>
                  <a:pt x="154757" y="72179"/>
                  <a:pt x="152310" y="72179"/>
                </a:cubicBezTo>
                <a:lnTo>
                  <a:pt x="152310" y="69732"/>
                </a:lnTo>
                <a:close/>
                <a:moveTo>
                  <a:pt x="142523" y="532167"/>
                </a:moveTo>
                <a:cubicBezTo>
                  <a:pt x="142523" y="532167"/>
                  <a:pt x="142523" y="529721"/>
                  <a:pt x="142523" y="532167"/>
                </a:cubicBezTo>
                <a:cubicBezTo>
                  <a:pt x="144970" y="529721"/>
                  <a:pt x="144970" y="532167"/>
                  <a:pt x="142523" y="532167"/>
                </a:cubicBezTo>
                <a:lnTo>
                  <a:pt x="142523" y="532167"/>
                </a:lnTo>
                <a:close/>
                <a:moveTo>
                  <a:pt x="142523" y="282599"/>
                </a:moveTo>
                <a:lnTo>
                  <a:pt x="142523" y="282599"/>
                </a:lnTo>
                <a:cubicBezTo>
                  <a:pt x="142523" y="282599"/>
                  <a:pt x="142523" y="282599"/>
                  <a:pt x="142523" y="282599"/>
                </a:cubicBezTo>
                <a:cubicBezTo>
                  <a:pt x="142523" y="282599"/>
                  <a:pt x="142523" y="282599"/>
                  <a:pt x="142523" y="282599"/>
                </a:cubicBezTo>
                <a:cubicBezTo>
                  <a:pt x="142523" y="282599"/>
                  <a:pt x="142523" y="282599"/>
                  <a:pt x="142523" y="282599"/>
                </a:cubicBezTo>
                <a:moveTo>
                  <a:pt x="142523" y="258132"/>
                </a:moveTo>
                <a:cubicBezTo>
                  <a:pt x="142523" y="258132"/>
                  <a:pt x="142523" y="258132"/>
                  <a:pt x="142523" y="258132"/>
                </a:cubicBezTo>
                <a:cubicBezTo>
                  <a:pt x="142523" y="258132"/>
                  <a:pt x="144970" y="258132"/>
                  <a:pt x="144970" y="258132"/>
                </a:cubicBezTo>
                <a:cubicBezTo>
                  <a:pt x="144970" y="258132"/>
                  <a:pt x="142523" y="258132"/>
                  <a:pt x="142523" y="258132"/>
                </a:cubicBezTo>
                <a:cubicBezTo>
                  <a:pt x="142523" y="258132"/>
                  <a:pt x="142523" y="258132"/>
                  <a:pt x="142523" y="258132"/>
                </a:cubicBezTo>
                <a:moveTo>
                  <a:pt x="140076" y="231218"/>
                </a:moveTo>
                <a:cubicBezTo>
                  <a:pt x="140076" y="231218"/>
                  <a:pt x="142523" y="231218"/>
                  <a:pt x="142523" y="231218"/>
                </a:cubicBezTo>
                <a:lnTo>
                  <a:pt x="142523" y="233664"/>
                </a:lnTo>
                <a:cubicBezTo>
                  <a:pt x="142523" y="233664"/>
                  <a:pt x="140076" y="233664"/>
                  <a:pt x="140076" y="233664"/>
                </a:cubicBezTo>
                <a:lnTo>
                  <a:pt x="140076" y="231218"/>
                </a:lnTo>
                <a:close/>
                <a:moveTo>
                  <a:pt x="140076" y="206750"/>
                </a:moveTo>
                <a:cubicBezTo>
                  <a:pt x="140076" y="206750"/>
                  <a:pt x="142523" y="206750"/>
                  <a:pt x="142523" y="206750"/>
                </a:cubicBezTo>
                <a:lnTo>
                  <a:pt x="142523" y="209197"/>
                </a:lnTo>
                <a:cubicBezTo>
                  <a:pt x="142523" y="209197"/>
                  <a:pt x="140076" y="209197"/>
                  <a:pt x="140076" y="209197"/>
                </a:cubicBezTo>
                <a:lnTo>
                  <a:pt x="140076" y="206750"/>
                </a:lnTo>
                <a:close/>
                <a:moveTo>
                  <a:pt x="140076" y="184729"/>
                </a:moveTo>
                <a:lnTo>
                  <a:pt x="140076" y="179836"/>
                </a:lnTo>
                <a:cubicBezTo>
                  <a:pt x="142523" y="179836"/>
                  <a:pt x="142523" y="179836"/>
                  <a:pt x="144970" y="179836"/>
                </a:cubicBezTo>
                <a:lnTo>
                  <a:pt x="144970" y="184729"/>
                </a:lnTo>
                <a:cubicBezTo>
                  <a:pt x="142523" y="184729"/>
                  <a:pt x="142523" y="184729"/>
                  <a:pt x="140076" y="184729"/>
                </a:cubicBezTo>
                <a:moveTo>
                  <a:pt x="140076" y="155368"/>
                </a:moveTo>
                <a:cubicBezTo>
                  <a:pt x="142523" y="155368"/>
                  <a:pt x="142523" y="155368"/>
                  <a:pt x="144970" y="155368"/>
                </a:cubicBezTo>
                <a:lnTo>
                  <a:pt x="144970" y="160262"/>
                </a:lnTo>
                <a:cubicBezTo>
                  <a:pt x="142523" y="160262"/>
                  <a:pt x="142523" y="160262"/>
                  <a:pt x="140076" y="160262"/>
                </a:cubicBezTo>
                <a:cubicBezTo>
                  <a:pt x="140076" y="160262"/>
                  <a:pt x="140076" y="157815"/>
                  <a:pt x="140076" y="155368"/>
                </a:cubicBezTo>
                <a:moveTo>
                  <a:pt x="127843" y="546848"/>
                </a:moveTo>
                <a:cubicBezTo>
                  <a:pt x="127843" y="544401"/>
                  <a:pt x="127843" y="544401"/>
                  <a:pt x="127843" y="541954"/>
                </a:cubicBezTo>
                <a:lnTo>
                  <a:pt x="132736" y="541954"/>
                </a:lnTo>
                <a:cubicBezTo>
                  <a:pt x="132736" y="544401"/>
                  <a:pt x="132736" y="544401"/>
                  <a:pt x="132736" y="546848"/>
                </a:cubicBezTo>
                <a:lnTo>
                  <a:pt x="127843" y="546848"/>
                </a:lnTo>
                <a:close/>
                <a:moveTo>
                  <a:pt x="130289" y="419617"/>
                </a:moveTo>
                <a:cubicBezTo>
                  <a:pt x="130289" y="419617"/>
                  <a:pt x="130289" y="419617"/>
                  <a:pt x="130289" y="419617"/>
                </a:cubicBezTo>
                <a:cubicBezTo>
                  <a:pt x="130289" y="419617"/>
                  <a:pt x="130289" y="419617"/>
                  <a:pt x="130289" y="419617"/>
                </a:cubicBezTo>
                <a:lnTo>
                  <a:pt x="130289" y="419617"/>
                </a:lnTo>
                <a:cubicBezTo>
                  <a:pt x="130289" y="419617"/>
                  <a:pt x="130289" y="419617"/>
                  <a:pt x="130289" y="419617"/>
                </a:cubicBezTo>
                <a:moveTo>
                  <a:pt x="130289" y="392703"/>
                </a:moveTo>
                <a:cubicBezTo>
                  <a:pt x="130289" y="392703"/>
                  <a:pt x="130289" y="392703"/>
                  <a:pt x="130289" y="392703"/>
                </a:cubicBezTo>
                <a:cubicBezTo>
                  <a:pt x="132736" y="395150"/>
                  <a:pt x="130289" y="395150"/>
                  <a:pt x="130289" y="392703"/>
                </a:cubicBezTo>
                <a:cubicBezTo>
                  <a:pt x="130289" y="395150"/>
                  <a:pt x="130289" y="395150"/>
                  <a:pt x="130289" y="392703"/>
                </a:cubicBezTo>
                <a:cubicBezTo>
                  <a:pt x="130289" y="392703"/>
                  <a:pt x="130289" y="392703"/>
                  <a:pt x="130289" y="392703"/>
                </a:cubicBezTo>
                <a:moveTo>
                  <a:pt x="132736" y="368235"/>
                </a:moveTo>
                <a:lnTo>
                  <a:pt x="132736" y="368235"/>
                </a:lnTo>
                <a:cubicBezTo>
                  <a:pt x="132736" y="370682"/>
                  <a:pt x="130289" y="370682"/>
                  <a:pt x="130289" y="370682"/>
                </a:cubicBezTo>
                <a:cubicBezTo>
                  <a:pt x="130289" y="370682"/>
                  <a:pt x="130289" y="368235"/>
                  <a:pt x="130289" y="368235"/>
                </a:cubicBezTo>
                <a:cubicBezTo>
                  <a:pt x="130289" y="368235"/>
                  <a:pt x="130289" y="368235"/>
                  <a:pt x="132736" y="368235"/>
                </a:cubicBezTo>
                <a:moveTo>
                  <a:pt x="127843" y="343768"/>
                </a:moveTo>
                <a:cubicBezTo>
                  <a:pt x="127843" y="343768"/>
                  <a:pt x="130289" y="343768"/>
                  <a:pt x="130289" y="343768"/>
                </a:cubicBezTo>
                <a:lnTo>
                  <a:pt x="130289" y="346215"/>
                </a:lnTo>
                <a:cubicBezTo>
                  <a:pt x="130289" y="346215"/>
                  <a:pt x="127843" y="346215"/>
                  <a:pt x="127843" y="346215"/>
                </a:cubicBezTo>
                <a:lnTo>
                  <a:pt x="127843" y="343768"/>
                </a:lnTo>
                <a:close/>
                <a:moveTo>
                  <a:pt x="127843" y="316854"/>
                </a:moveTo>
                <a:cubicBezTo>
                  <a:pt x="127843" y="316854"/>
                  <a:pt x="130289" y="316854"/>
                  <a:pt x="130289" y="316854"/>
                </a:cubicBezTo>
                <a:lnTo>
                  <a:pt x="130289" y="319300"/>
                </a:lnTo>
                <a:cubicBezTo>
                  <a:pt x="130289" y="319300"/>
                  <a:pt x="127843" y="319300"/>
                  <a:pt x="127843" y="319300"/>
                </a:cubicBezTo>
                <a:lnTo>
                  <a:pt x="127843" y="316854"/>
                </a:lnTo>
                <a:close/>
                <a:moveTo>
                  <a:pt x="127843" y="292386"/>
                </a:moveTo>
                <a:cubicBezTo>
                  <a:pt x="130289" y="292386"/>
                  <a:pt x="130289" y="292386"/>
                  <a:pt x="132736" y="292386"/>
                </a:cubicBezTo>
                <a:lnTo>
                  <a:pt x="132736" y="297280"/>
                </a:lnTo>
                <a:cubicBezTo>
                  <a:pt x="130289" y="297280"/>
                  <a:pt x="130289" y="297280"/>
                  <a:pt x="127843" y="297280"/>
                </a:cubicBezTo>
                <a:lnTo>
                  <a:pt x="127843" y="292386"/>
                </a:lnTo>
                <a:close/>
                <a:moveTo>
                  <a:pt x="127843" y="265472"/>
                </a:moveTo>
                <a:cubicBezTo>
                  <a:pt x="130289" y="265472"/>
                  <a:pt x="130289" y="265472"/>
                  <a:pt x="132736" y="265472"/>
                </a:cubicBezTo>
                <a:lnTo>
                  <a:pt x="132736" y="270365"/>
                </a:lnTo>
                <a:cubicBezTo>
                  <a:pt x="130289" y="270365"/>
                  <a:pt x="130289" y="270365"/>
                  <a:pt x="127843" y="270365"/>
                </a:cubicBezTo>
                <a:lnTo>
                  <a:pt x="127843" y="265472"/>
                </a:lnTo>
                <a:close/>
                <a:moveTo>
                  <a:pt x="125396" y="241005"/>
                </a:moveTo>
                <a:cubicBezTo>
                  <a:pt x="127843" y="241005"/>
                  <a:pt x="127843" y="241005"/>
                  <a:pt x="130289" y="243451"/>
                </a:cubicBezTo>
                <a:cubicBezTo>
                  <a:pt x="130289" y="243451"/>
                  <a:pt x="132736" y="243451"/>
                  <a:pt x="132736" y="243451"/>
                </a:cubicBezTo>
                <a:lnTo>
                  <a:pt x="132736" y="248345"/>
                </a:lnTo>
                <a:cubicBezTo>
                  <a:pt x="130289" y="248345"/>
                  <a:pt x="127843" y="248345"/>
                  <a:pt x="125396" y="250791"/>
                </a:cubicBezTo>
                <a:cubicBezTo>
                  <a:pt x="127843" y="245898"/>
                  <a:pt x="127843" y="243451"/>
                  <a:pt x="125396" y="241005"/>
                </a:cubicBezTo>
                <a:moveTo>
                  <a:pt x="120502" y="358448"/>
                </a:moveTo>
                <a:cubicBezTo>
                  <a:pt x="118056" y="358448"/>
                  <a:pt x="115609" y="358448"/>
                  <a:pt x="113162" y="360895"/>
                </a:cubicBezTo>
                <a:cubicBezTo>
                  <a:pt x="113162" y="358448"/>
                  <a:pt x="113162" y="356002"/>
                  <a:pt x="113162" y="353555"/>
                </a:cubicBezTo>
                <a:cubicBezTo>
                  <a:pt x="115609" y="353555"/>
                  <a:pt x="118056" y="353555"/>
                  <a:pt x="120502" y="353555"/>
                </a:cubicBezTo>
                <a:lnTo>
                  <a:pt x="120502" y="358448"/>
                </a:lnTo>
                <a:close/>
                <a:moveTo>
                  <a:pt x="120502" y="382916"/>
                </a:moveTo>
                <a:cubicBezTo>
                  <a:pt x="118056" y="382916"/>
                  <a:pt x="118056" y="382916"/>
                  <a:pt x="115609" y="382916"/>
                </a:cubicBezTo>
                <a:lnTo>
                  <a:pt x="115609" y="378022"/>
                </a:lnTo>
                <a:cubicBezTo>
                  <a:pt x="118056" y="378022"/>
                  <a:pt x="118056" y="378022"/>
                  <a:pt x="120502" y="378022"/>
                </a:cubicBezTo>
                <a:lnTo>
                  <a:pt x="120502" y="382916"/>
                </a:lnTo>
                <a:close/>
                <a:moveTo>
                  <a:pt x="118056" y="532167"/>
                </a:moveTo>
                <a:cubicBezTo>
                  <a:pt x="118056" y="532167"/>
                  <a:pt x="118056" y="529721"/>
                  <a:pt x="118056" y="529721"/>
                </a:cubicBezTo>
                <a:cubicBezTo>
                  <a:pt x="118056" y="529721"/>
                  <a:pt x="120502" y="529721"/>
                  <a:pt x="120502" y="529721"/>
                </a:cubicBezTo>
                <a:cubicBezTo>
                  <a:pt x="120502" y="529721"/>
                  <a:pt x="120502" y="532167"/>
                  <a:pt x="120502" y="532167"/>
                </a:cubicBezTo>
                <a:cubicBezTo>
                  <a:pt x="118056" y="532167"/>
                  <a:pt x="118056" y="532167"/>
                  <a:pt x="118056" y="532167"/>
                </a:cubicBezTo>
                <a:moveTo>
                  <a:pt x="115609" y="505253"/>
                </a:moveTo>
                <a:cubicBezTo>
                  <a:pt x="118056" y="505253"/>
                  <a:pt x="118056" y="505253"/>
                  <a:pt x="115609" y="505253"/>
                </a:cubicBezTo>
                <a:cubicBezTo>
                  <a:pt x="118056" y="505253"/>
                  <a:pt x="118056" y="505253"/>
                  <a:pt x="115609" y="505253"/>
                </a:cubicBezTo>
                <a:cubicBezTo>
                  <a:pt x="118056" y="505253"/>
                  <a:pt x="115609" y="505253"/>
                  <a:pt x="115609" y="505253"/>
                </a:cubicBezTo>
                <a:moveTo>
                  <a:pt x="115609" y="478339"/>
                </a:moveTo>
                <a:cubicBezTo>
                  <a:pt x="115609" y="478339"/>
                  <a:pt x="118056" y="478339"/>
                  <a:pt x="118056" y="478339"/>
                </a:cubicBezTo>
                <a:cubicBezTo>
                  <a:pt x="118056" y="478339"/>
                  <a:pt x="118056" y="480786"/>
                  <a:pt x="118056" y="480786"/>
                </a:cubicBezTo>
                <a:cubicBezTo>
                  <a:pt x="118056" y="480786"/>
                  <a:pt x="115609" y="480786"/>
                  <a:pt x="115609" y="480786"/>
                </a:cubicBezTo>
                <a:cubicBezTo>
                  <a:pt x="115609" y="480786"/>
                  <a:pt x="115609" y="480786"/>
                  <a:pt x="115609" y="478339"/>
                </a:cubicBezTo>
                <a:moveTo>
                  <a:pt x="115609" y="453871"/>
                </a:moveTo>
                <a:cubicBezTo>
                  <a:pt x="115609" y="453871"/>
                  <a:pt x="118056" y="453871"/>
                  <a:pt x="118056" y="453871"/>
                </a:cubicBezTo>
                <a:lnTo>
                  <a:pt x="118056" y="456318"/>
                </a:lnTo>
                <a:cubicBezTo>
                  <a:pt x="118056" y="456318"/>
                  <a:pt x="115609" y="456318"/>
                  <a:pt x="115609" y="456318"/>
                </a:cubicBezTo>
                <a:cubicBezTo>
                  <a:pt x="115609" y="456318"/>
                  <a:pt x="115609" y="456318"/>
                  <a:pt x="115609" y="453871"/>
                </a:cubicBezTo>
                <a:moveTo>
                  <a:pt x="115609" y="429404"/>
                </a:moveTo>
                <a:cubicBezTo>
                  <a:pt x="115609" y="429404"/>
                  <a:pt x="118056" y="429404"/>
                  <a:pt x="118056" y="429404"/>
                </a:cubicBezTo>
                <a:lnTo>
                  <a:pt x="118056" y="431851"/>
                </a:lnTo>
                <a:cubicBezTo>
                  <a:pt x="118056" y="431851"/>
                  <a:pt x="115609" y="431851"/>
                  <a:pt x="115609" y="431851"/>
                </a:cubicBezTo>
                <a:lnTo>
                  <a:pt x="115609" y="429404"/>
                </a:lnTo>
                <a:close/>
                <a:moveTo>
                  <a:pt x="115609" y="409830"/>
                </a:moveTo>
                <a:lnTo>
                  <a:pt x="115609" y="402490"/>
                </a:lnTo>
                <a:cubicBezTo>
                  <a:pt x="118056" y="402490"/>
                  <a:pt x="118056" y="402490"/>
                  <a:pt x="120502" y="402490"/>
                </a:cubicBezTo>
                <a:lnTo>
                  <a:pt x="120502" y="407383"/>
                </a:lnTo>
                <a:cubicBezTo>
                  <a:pt x="118056" y="409830"/>
                  <a:pt x="118056" y="409830"/>
                  <a:pt x="115609" y="409830"/>
                </a:cubicBezTo>
                <a:moveTo>
                  <a:pt x="103375" y="546848"/>
                </a:moveTo>
                <a:cubicBezTo>
                  <a:pt x="103375" y="544401"/>
                  <a:pt x="103375" y="541954"/>
                  <a:pt x="103375" y="539508"/>
                </a:cubicBezTo>
                <a:cubicBezTo>
                  <a:pt x="105822" y="539508"/>
                  <a:pt x="105822" y="539508"/>
                  <a:pt x="108269" y="539508"/>
                </a:cubicBezTo>
                <a:cubicBezTo>
                  <a:pt x="108269" y="541954"/>
                  <a:pt x="108269" y="541954"/>
                  <a:pt x="108269" y="544401"/>
                </a:cubicBezTo>
                <a:cubicBezTo>
                  <a:pt x="108269" y="546848"/>
                  <a:pt x="105822" y="546848"/>
                  <a:pt x="103375" y="546848"/>
                </a:cubicBezTo>
                <a:moveTo>
                  <a:pt x="108269" y="515040"/>
                </a:moveTo>
                <a:lnTo>
                  <a:pt x="108269" y="519934"/>
                </a:lnTo>
                <a:cubicBezTo>
                  <a:pt x="105822" y="519934"/>
                  <a:pt x="105822" y="519934"/>
                  <a:pt x="103375" y="519934"/>
                </a:cubicBezTo>
                <a:lnTo>
                  <a:pt x="103375" y="515040"/>
                </a:lnTo>
                <a:cubicBezTo>
                  <a:pt x="103375" y="515040"/>
                  <a:pt x="105822" y="515040"/>
                  <a:pt x="108269" y="515040"/>
                </a:cubicBezTo>
                <a:moveTo>
                  <a:pt x="103375" y="490573"/>
                </a:moveTo>
                <a:cubicBezTo>
                  <a:pt x="105822" y="490573"/>
                  <a:pt x="105822" y="490573"/>
                  <a:pt x="108269" y="490573"/>
                </a:cubicBezTo>
                <a:lnTo>
                  <a:pt x="108269" y="495466"/>
                </a:lnTo>
                <a:cubicBezTo>
                  <a:pt x="105822" y="495466"/>
                  <a:pt x="105822" y="495466"/>
                  <a:pt x="103375" y="495466"/>
                </a:cubicBezTo>
                <a:lnTo>
                  <a:pt x="103375" y="490573"/>
                </a:lnTo>
                <a:close/>
                <a:moveTo>
                  <a:pt x="100928" y="463658"/>
                </a:moveTo>
                <a:cubicBezTo>
                  <a:pt x="103375" y="463658"/>
                  <a:pt x="105822" y="463658"/>
                  <a:pt x="108269" y="466105"/>
                </a:cubicBezTo>
                <a:lnTo>
                  <a:pt x="108269" y="470999"/>
                </a:lnTo>
                <a:cubicBezTo>
                  <a:pt x="105822" y="470999"/>
                  <a:pt x="103375" y="470999"/>
                  <a:pt x="100928" y="470999"/>
                </a:cubicBezTo>
                <a:cubicBezTo>
                  <a:pt x="100928" y="468552"/>
                  <a:pt x="100928" y="468552"/>
                  <a:pt x="100928" y="466105"/>
                </a:cubicBezTo>
                <a:cubicBezTo>
                  <a:pt x="103375" y="466105"/>
                  <a:pt x="100928" y="466105"/>
                  <a:pt x="100928" y="463658"/>
                </a:cubicBezTo>
                <a:moveTo>
                  <a:pt x="1639934" y="324194"/>
                </a:moveTo>
                <a:cubicBezTo>
                  <a:pt x="1639934" y="321747"/>
                  <a:pt x="1639934" y="321747"/>
                  <a:pt x="1639934" y="319300"/>
                </a:cubicBezTo>
                <a:cubicBezTo>
                  <a:pt x="1639934" y="316854"/>
                  <a:pt x="1639934" y="316854"/>
                  <a:pt x="1639934" y="314407"/>
                </a:cubicBezTo>
                <a:cubicBezTo>
                  <a:pt x="1644828" y="314407"/>
                  <a:pt x="1647274" y="314407"/>
                  <a:pt x="1649721" y="311960"/>
                </a:cubicBezTo>
                <a:cubicBezTo>
                  <a:pt x="1652168" y="309513"/>
                  <a:pt x="1652168" y="307067"/>
                  <a:pt x="1649721" y="302173"/>
                </a:cubicBezTo>
                <a:cubicBezTo>
                  <a:pt x="1647274" y="297280"/>
                  <a:pt x="1642381" y="297280"/>
                  <a:pt x="1637487" y="299726"/>
                </a:cubicBezTo>
                <a:cubicBezTo>
                  <a:pt x="1639934" y="294833"/>
                  <a:pt x="1639934" y="292386"/>
                  <a:pt x="1637487" y="289939"/>
                </a:cubicBezTo>
                <a:cubicBezTo>
                  <a:pt x="1635041" y="287493"/>
                  <a:pt x="1632594" y="285046"/>
                  <a:pt x="1627701" y="285046"/>
                </a:cubicBezTo>
                <a:cubicBezTo>
                  <a:pt x="1627701" y="282599"/>
                  <a:pt x="1627701" y="282599"/>
                  <a:pt x="1627701" y="282599"/>
                </a:cubicBezTo>
                <a:cubicBezTo>
                  <a:pt x="1627701" y="282599"/>
                  <a:pt x="1627701" y="280152"/>
                  <a:pt x="1627701" y="280152"/>
                </a:cubicBezTo>
                <a:cubicBezTo>
                  <a:pt x="1632594" y="280152"/>
                  <a:pt x="1635041" y="277706"/>
                  <a:pt x="1637487" y="275259"/>
                </a:cubicBezTo>
                <a:cubicBezTo>
                  <a:pt x="1637487" y="272812"/>
                  <a:pt x="1637487" y="270365"/>
                  <a:pt x="1635041" y="267919"/>
                </a:cubicBezTo>
                <a:cubicBezTo>
                  <a:pt x="1632594" y="265472"/>
                  <a:pt x="1627701" y="265472"/>
                  <a:pt x="1625254" y="267919"/>
                </a:cubicBezTo>
                <a:cubicBezTo>
                  <a:pt x="1630147" y="260578"/>
                  <a:pt x="1625254" y="253238"/>
                  <a:pt x="1615467" y="253238"/>
                </a:cubicBezTo>
                <a:cubicBezTo>
                  <a:pt x="1615467" y="250791"/>
                  <a:pt x="1615467" y="248345"/>
                  <a:pt x="1615467" y="245898"/>
                </a:cubicBezTo>
                <a:cubicBezTo>
                  <a:pt x="1615467" y="245898"/>
                  <a:pt x="1615467" y="245898"/>
                  <a:pt x="1617914" y="245898"/>
                </a:cubicBezTo>
                <a:cubicBezTo>
                  <a:pt x="1622807" y="245898"/>
                  <a:pt x="1627701" y="243451"/>
                  <a:pt x="1627701" y="238558"/>
                </a:cubicBezTo>
                <a:cubicBezTo>
                  <a:pt x="1627701" y="233664"/>
                  <a:pt x="1625254" y="231218"/>
                  <a:pt x="1620360" y="231218"/>
                </a:cubicBezTo>
                <a:cubicBezTo>
                  <a:pt x="1615467" y="231218"/>
                  <a:pt x="1613020" y="236111"/>
                  <a:pt x="1613020" y="238558"/>
                </a:cubicBezTo>
                <a:cubicBezTo>
                  <a:pt x="1613020" y="238558"/>
                  <a:pt x="1613020" y="241005"/>
                  <a:pt x="1613020" y="241005"/>
                </a:cubicBezTo>
                <a:cubicBezTo>
                  <a:pt x="1610573" y="241005"/>
                  <a:pt x="1610573" y="241005"/>
                  <a:pt x="1608126" y="241005"/>
                </a:cubicBezTo>
                <a:cubicBezTo>
                  <a:pt x="1608126" y="238558"/>
                  <a:pt x="1608126" y="238558"/>
                  <a:pt x="1608126" y="236111"/>
                </a:cubicBezTo>
                <a:cubicBezTo>
                  <a:pt x="1615467" y="236111"/>
                  <a:pt x="1617914" y="231218"/>
                  <a:pt x="1617914" y="226324"/>
                </a:cubicBezTo>
                <a:cubicBezTo>
                  <a:pt x="1617914" y="223877"/>
                  <a:pt x="1617914" y="221431"/>
                  <a:pt x="1615467" y="221431"/>
                </a:cubicBezTo>
                <a:cubicBezTo>
                  <a:pt x="1613020" y="218984"/>
                  <a:pt x="1610573" y="218984"/>
                  <a:pt x="1605680" y="218984"/>
                </a:cubicBezTo>
                <a:cubicBezTo>
                  <a:pt x="1605680" y="216537"/>
                  <a:pt x="1605680" y="211644"/>
                  <a:pt x="1605680" y="209197"/>
                </a:cubicBezTo>
                <a:cubicBezTo>
                  <a:pt x="1605680" y="209197"/>
                  <a:pt x="1608126" y="209197"/>
                  <a:pt x="1608126" y="209197"/>
                </a:cubicBezTo>
                <a:cubicBezTo>
                  <a:pt x="1610573" y="209197"/>
                  <a:pt x="1615467" y="209197"/>
                  <a:pt x="1615467" y="206750"/>
                </a:cubicBezTo>
                <a:cubicBezTo>
                  <a:pt x="1617914" y="204303"/>
                  <a:pt x="1617914" y="199410"/>
                  <a:pt x="1615467" y="196963"/>
                </a:cubicBezTo>
                <a:cubicBezTo>
                  <a:pt x="1613020" y="194516"/>
                  <a:pt x="1610573" y="194516"/>
                  <a:pt x="1605680" y="194516"/>
                </a:cubicBezTo>
                <a:cubicBezTo>
                  <a:pt x="1603233" y="196963"/>
                  <a:pt x="1600786" y="199410"/>
                  <a:pt x="1603233" y="201857"/>
                </a:cubicBezTo>
                <a:cubicBezTo>
                  <a:pt x="1603233" y="201857"/>
                  <a:pt x="1603233" y="204303"/>
                  <a:pt x="1603233" y="204303"/>
                </a:cubicBezTo>
                <a:cubicBezTo>
                  <a:pt x="1600786" y="204303"/>
                  <a:pt x="1598339" y="204303"/>
                  <a:pt x="1595893" y="201857"/>
                </a:cubicBezTo>
                <a:cubicBezTo>
                  <a:pt x="1595893" y="199410"/>
                  <a:pt x="1595893" y="196963"/>
                  <a:pt x="1595893" y="196963"/>
                </a:cubicBezTo>
                <a:cubicBezTo>
                  <a:pt x="1603233" y="196963"/>
                  <a:pt x="1605680" y="192070"/>
                  <a:pt x="1605680" y="187176"/>
                </a:cubicBezTo>
                <a:cubicBezTo>
                  <a:pt x="1605680" y="182283"/>
                  <a:pt x="1600786" y="179836"/>
                  <a:pt x="1593446" y="179836"/>
                </a:cubicBezTo>
                <a:cubicBezTo>
                  <a:pt x="1595893" y="177389"/>
                  <a:pt x="1593446" y="172496"/>
                  <a:pt x="1593446" y="170049"/>
                </a:cubicBezTo>
                <a:cubicBezTo>
                  <a:pt x="1590999" y="167602"/>
                  <a:pt x="1588552" y="165155"/>
                  <a:pt x="1583659" y="165155"/>
                </a:cubicBezTo>
                <a:cubicBezTo>
                  <a:pt x="1583659" y="162709"/>
                  <a:pt x="1583659" y="160262"/>
                  <a:pt x="1583659" y="157815"/>
                </a:cubicBezTo>
                <a:cubicBezTo>
                  <a:pt x="1590999" y="157815"/>
                  <a:pt x="1593446" y="152922"/>
                  <a:pt x="1593446" y="148028"/>
                </a:cubicBezTo>
                <a:cubicBezTo>
                  <a:pt x="1593446" y="143135"/>
                  <a:pt x="1588552" y="140688"/>
                  <a:pt x="1581212" y="140688"/>
                </a:cubicBezTo>
                <a:cubicBezTo>
                  <a:pt x="1583659" y="138241"/>
                  <a:pt x="1583659" y="133348"/>
                  <a:pt x="1581212" y="130901"/>
                </a:cubicBezTo>
                <a:cubicBezTo>
                  <a:pt x="1578765" y="128454"/>
                  <a:pt x="1576319" y="126007"/>
                  <a:pt x="1571425" y="126007"/>
                </a:cubicBezTo>
                <a:cubicBezTo>
                  <a:pt x="1571425" y="123561"/>
                  <a:pt x="1571425" y="121114"/>
                  <a:pt x="1571425" y="118667"/>
                </a:cubicBezTo>
                <a:cubicBezTo>
                  <a:pt x="1576319" y="118667"/>
                  <a:pt x="1581212" y="116220"/>
                  <a:pt x="1581212" y="111327"/>
                </a:cubicBezTo>
                <a:cubicBezTo>
                  <a:pt x="1581212" y="106434"/>
                  <a:pt x="1578765" y="103987"/>
                  <a:pt x="1573872" y="103987"/>
                </a:cubicBezTo>
                <a:cubicBezTo>
                  <a:pt x="1568979" y="103987"/>
                  <a:pt x="1566532" y="108880"/>
                  <a:pt x="1566532" y="113774"/>
                </a:cubicBezTo>
                <a:cubicBezTo>
                  <a:pt x="1566532" y="113774"/>
                  <a:pt x="1564085" y="113774"/>
                  <a:pt x="1564085" y="113774"/>
                </a:cubicBezTo>
                <a:cubicBezTo>
                  <a:pt x="1561638" y="113774"/>
                  <a:pt x="1561638" y="113774"/>
                  <a:pt x="1559191" y="113774"/>
                </a:cubicBezTo>
                <a:cubicBezTo>
                  <a:pt x="1559191" y="106434"/>
                  <a:pt x="1556745" y="103987"/>
                  <a:pt x="1549404" y="101540"/>
                </a:cubicBezTo>
                <a:cubicBezTo>
                  <a:pt x="1544511" y="101540"/>
                  <a:pt x="1542064" y="103987"/>
                  <a:pt x="1539618" y="111327"/>
                </a:cubicBezTo>
                <a:lnTo>
                  <a:pt x="1534724" y="111327"/>
                </a:lnTo>
                <a:cubicBezTo>
                  <a:pt x="1532277" y="103987"/>
                  <a:pt x="1529830" y="101540"/>
                  <a:pt x="1524937" y="101540"/>
                </a:cubicBezTo>
                <a:cubicBezTo>
                  <a:pt x="1520044" y="101540"/>
                  <a:pt x="1517597" y="103987"/>
                  <a:pt x="1515150" y="111327"/>
                </a:cubicBezTo>
                <a:lnTo>
                  <a:pt x="1510256" y="111327"/>
                </a:lnTo>
                <a:cubicBezTo>
                  <a:pt x="1510256" y="108880"/>
                  <a:pt x="1507810" y="106434"/>
                  <a:pt x="1507810" y="106434"/>
                </a:cubicBezTo>
                <a:cubicBezTo>
                  <a:pt x="1512703" y="108880"/>
                  <a:pt x="1515150" y="106434"/>
                  <a:pt x="1517597" y="103987"/>
                </a:cubicBezTo>
                <a:cubicBezTo>
                  <a:pt x="1520044" y="101540"/>
                  <a:pt x="1520044" y="96646"/>
                  <a:pt x="1517597" y="94200"/>
                </a:cubicBezTo>
                <a:cubicBezTo>
                  <a:pt x="1515150" y="91753"/>
                  <a:pt x="1510256" y="91753"/>
                  <a:pt x="1507810" y="91753"/>
                </a:cubicBezTo>
                <a:cubicBezTo>
                  <a:pt x="1505363" y="91753"/>
                  <a:pt x="1505363" y="94200"/>
                  <a:pt x="1505363" y="94200"/>
                </a:cubicBezTo>
                <a:cubicBezTo>
                  <a:pt x="1505363" y="96646"/>
                  <a:pt x="1505363" y="99093"/>
                  <a:pt x="1505363" y="101540"/>
                </a:cubicBezTo>
                <a:cubicBezTo>
                  <a:pt x="1500469" y="99093"/>
                  <a:pt x="1498023" y="99093"/>
                  <a:pt x="1493129" y="101540"/>
                </a:cubicBezTo>
                <a:cubicBezTo>
                  <a:pt x="1495576" y="96646"/>
                  <a:pt x="1493129" y="94200"/>
                  <a:pt x="1490683" y="91753"/>
                </a:cubicBezTo>
                <a:cubicBezTo>
                  <a:pt x="1488236" y="89306"/>
                  <a:pt x="1483342" y="89306"/>
                  <a:pt x="1480895" y="91753"/>
                </a:cubicBezTo>
                <a:cubicBezTo>
                  <a:pt x="1476002" y="94200"/>
                  <a:pt x="1476002" y="99093"/>
                  <a:pt x="1478449" y="101540"/>
                </a:cubicBezTo>
                <a:cubicBezTo>
                  <a:pt x="1476002" y="99093"/>
                  <a:pt x="1471109" y="99093"/>
                  <a:pt x="1468662" y="101540"/>
                </a:cubicBezTo>
                <a:cubicBezTo>
                  <a:pt x="1468662" y="94200"/>
                  <a:pt x="1466215" y="89306"/>
                  <a:pt x="1461321" y="89306"/>
                </a:cubicBezTo>
                <a:cubicBezTo>
                  <a:pt x="1458875" y="89306"/>
                  <a:pt x="1456428" y="89306"/>
                  <a:pt x="1453981" y="91753"/>
                </a:cubicBezTo>
                <a:cubicBezTo>
                  <a:pt x="1451534" y="94200"/>
                  <a:pt x="1451534" y="96646"/>
                  <a:pt x="1451534" y="101540"/>
                </a:cubicBezTo>
                <a:cubicBezTo>
                  <a:pt x="1449088" y="99093"/>
                  <a:pt x="1444194" y="101540"/>
                  <a:pt x="1441748" y="101540"/>
                </a:cubicBezTo>
                <a:cubicBezTo>
                  <a:pt x="1441748" y="94200"/>
                  <a:pt x="1439301" y="89306"/>
                  <a:pt x="1434407" y="89306"/>
                </a:cubicBezTo>
                <a:cubicBezTo>
                  <a:pt x="1431960" y="89306"/>
                  <a:pt x="1429514" y="89306"/>
                  <a:pt x="1429514" y="91753"/>
                </a:cubicBezTo>
                <a:cubicBezTo>
                  <a:pt x="1427067" y="94200"/>
                  <a:pt x="1427067" y="96646"/>
                  <a:pt x="1427067" y="101540"/>
                </a:cubicBezTo>
                <a:cubicBezTo>
                  <a:pt x="1424620" y="99093"/>
                  <a:pt x="1422174" y="101540"/>
                  <a:pt x="1417280" y="101540"/>
                </a:cubicBezTo>
                <a:cubicBezTo>
                  <a:pt x="1417280" y="94200"/>
                  <a:pt x="1414833" y="91753"/>
                  <a:pt x="1409940" y="91753"/>
                </a:cubicBezTo>
                <a:cubicBezTo>
                  <a:pt x="1407493" y="91753"/>
                  <a:pt x="1405046" y="91753"/>
                  <a:pt x="1405046" y="94200"/>
                </a:cubicBezTo>
                <a:cubicBezTo>
                  <a:pt x="1402599" y="96646"/>
                  <a:pt x="1402599" y="99093"/>
                  <a:pt x="1402599" y="101540"/>
                </a:cubicBezTo>
                <a:lnTo>
                  <a:pt x="1395259" y="101540"/>
                </a:lnTo>
                <a:cubicBezTo>
                  <a:pt x="1395259" y="101540"/>
                  <a:pt x="1395259" y="101540"/>
                  <a:pt x="1395259" y="99093"/>
                </a:cubicBezTo>
                <a:cubicBezTo>
                  <a:pt x="1395259" y="94200"/>
                  <a:pt x="1392813" y="89306"/>
                  <a:pt x="1387919" y="89306"/>
                </a:cubicBezTo>
                <a:cubicBezTo>
                  <a:pt x="1383025" y="89306"/>
                  <a:pt x="1378132" y="91753"/>
                  <a:pt x="1378132" y="99093"/>
                </a:cubicBezTo>
                <a:cubicBezTo>
                  <a:pt x="1378132" y="99093"/>
                  <a:pt x="1378132" y="99093"/>
                  <a:pt x="1378132" y="101540"/>
                </a:cubicBezTo>
                <a:cubicBezTo>
                  <a:pt x="1375685" y="101540"/>
                  <a:pt x="1375685" y="101540"/>
                  <a:pt x="1373239" y="101540"/>
                </a:cubicBezTo>
                <a:cubicBezTo>
                  <a:pt x="1373239" y="101540"/>
                  <a:pt x="1370792" y="101540"/>
                  <a:pt x="1370792" y="101540"/>
                </a:cubicBezTo>
                <a:cubicBezTo>
                  <a:pt x="1370792" y="94200"/>
                  <a:pt x="1368345" y="91753"/>
                  <a:pt x="1363451" y="91753"/>
                </a:cubicBezTo>
                <a:cubicBezTo>
                  <a:pt x="1358558" y="91753"/>
                  <a:pt x="1356111" y="94200"/>
                  <a:pt x="1353664" y="101540"/>
                </a:cubicBezTo>
                <a:lnTo>
                  <a:pt x="1346324" y="101540"/>
                </a:lnTo>
                <a:cubicBezTo>
                  <a:pt x="1346324" y="94200"/>
                  <a:pt x="1341431" y="91753"/>
                  <a:pt x="1336537" y="91753"/>
                </a:cubicBezTo>
                <a:cubicBezTo>
                  <a:pt x="1331644" y="91753"/>
                  <a:pt x="1329197" y="94200"/>
                  <a:pt x="1326750" y="101540"/>
                </a:cubicBezTo>
                <a:lnTo>
                  <a:pt x="1319410" y="101540"/>
                </a:lnTo>
                <a:cubicBezTo>
                  <a:pt x="1319410" y="94200"/>
                  <a:pt x="1316963" y="91753"/>
                  <a:pt x="1312070" y="91753"/>
                </a:cubicBezTo>
                <a:cubicBezTo>
                  <a:pt x="1309623" y="91753"/>
                  <a:pt x="1307176" y="91753"/>
                  <a:pt x="1307176" y="94200"/>
                </a:cubicBezTo>
                <a:cubicBezTo>
                  <a:pt x="1304729" y="96646"/>
                  <a:pt x="1304729" y="99093"/>
                  <a:pt x="1302283" y="101540"/>
                </a:cubicBezTo>
                <a:lnTo>
                  <a:pt x="1294943" y="101540"/>
                </a:lnTo>
                <a:cubicBezTo>
                  <a:pt x="1294943" y="94200"/>
                  <a:pt x="1290049" y="91753"/>
                  <a:pt x="1285155" y="91753"/>
                </a:cubicBezTo>
                <a:cubicBezTo>
                  <a:pt x="1282709" y="91753"/>
                  <a:pt x="1280262" y="91753"/>
                  <a:pt x="1280262" y="94200"/>
                </a:cubicBezTo>
                <a:cubicBezTo>
                  <a:pt x="1277815" y="96646"/>
                  <a:pt x="1277815" y="99093"/>
                  <a:pt x="1277815" y="101540"/>
                </a:cubicBezTo>
                <a:lnTo>
                  <a:pt x="1272922" y="101540"/>
                </a:lnTo>
                <a:cubicBezTo>
                  <a:pt x="1270475" y="94200"/>
                  <a:pt x="1268028" y="91753"/>
                  <a:pt x="1263135" y="91753"/>
                </a:cubicBezTo>
                <a:cubicBezTo>
                  <a:pt x="1258241" y="91753"/>
                  <a:pt x="1255794" y="94200"/>
                  <a:pt x="1253348" y="101540"/>
                </a:cubicBezTo>
                <a:lnTo>
                  <a:pt x="1248454" y="101540"/>
                </a:lnTo>
                <a:cubicBezTo>
                  <a:pt x="1248454" y="99093"/>
                  <a:pt x="1248454" y="96646"/>
                  <a:pt x="1246008" y="94200"/>
                </a:cubicBezTo>
                <a:cubicBezTo>
                  <a:pt x="1241114" y="91753"/>
                  <a:pt x="1238667" y="91753"/>
                  <a:pt x="1233774" y="94200"/>
                </a:cubicBezTo>
                <a:cubicBezTo>
                  <a:pt x="1236220" y="89306"/>
                  <a:pt x="1233774" y="86859"/>
                  <a:pt x="1231327" y="84413"/>
                </a:cubicBezTo>
                <a:cubicBezTo>
                  <a:pt x="1228880" y="81966"/>
                  <a:pt x="1223987" y="81966"/>
                  <a:pt x="1221540" y="84413"/>
                </a:cubicBezTo>
                <a:cubicBezTo>
                  <a:pt x="1219093" y="86859"/>
                  <a:pt x="1216646" y="89306"/>
                  <a:pt x="1219093" y="94200"/>
                </a:cubicBezTo>
                <a:cubicBezTo>
                  <a:pt x="1216646" y="91753"/>
                  <a:pt x="1211753" y="91753"/>
                  <a:pt x="1209306" y="94200"/>
                </a:cubicBezTo>
                <a:cubicBezTo>
                  <a:pt x="1209306" y="89306"/>
                  <a:pt x="1209306" y="86859"/>
                  <a:pt x="1206859" y="84413"/>
                </a:cubicBezTo>
                <a:cubicBezTo>
                  <a:pt x="1204413" y="81966"/>
                  <a:pt x="1201966" y="81966"/>
                  <a:pt x="1197073" y="84413"/>
                </a:cubicBezTo>
                <a:cubicBezTo>
                  <a:pt x="1192179" y="86859"/>
                  <a:pt x="1192179" y="89306"/>
                  <a:pt x="1194626" y="94200"/>
                </a:cubicBezTo>
                <a:cubicBezTo>
                  <a:pt x="1192179" y="91753"/>
                  <a:pt x="1187285" y="91753"/>
                  <a:pt x="1184839" y="94200"/>
                </a:cubicBezTo>
                <a:cubicBezTo>
                  <a:pt x="1184839" y="86859"/>
                  <a:pt x="1182392" y="84413"/>
                  <a:pt x="1177499" y="81966"/>
                </a:cubicBezTo>
                <a:cubicBezTo>
                  <a:pt x="1175052" y="81966"/>
                  <a:pt x="1172605" y="81966"/>
                  <a:pt x="1170158" y="84413"/>
                </a:cubicBezTo>
                <a:cubicBezTo>
                  <a:pt x="1167711" y="86859"/>
                  <a:pt x="1167711" y="89306"/>
                  <a:pt x="1167711" y="94200"/>
                </a:cubicBezTo>
                <a:cubicBezTo>
                  <a:pt x="1162818" y="94200"/>
                  <a:pt x="1162818" y="94200"/>
                  <a:pt x="1157924" y="94200"/>
                </a:cubicBezTo>
                <a:cubicBezTo>
                  <a:pt x="1157924" y="94200"/>
                  <a:pt x="1157924" y="94200"/>
                  <a:pt x="1157924" y="91753"/>
                </a:cubicBezTo>
                <a:cubicBezTo>
                  <a:pt x="1157924" y="86859"/>
                  <a:pt x="1155478" y="81966"/>
                  <a:pt x="1150584" y="81966"/>
                </a:cubicBezTo>
                <a:cubicBezTo>
                  <a:pt x="1145691" y="81966"/>
                  <a:pt x="1140797" y="86859"/>
                  <a:pt x="1143244" y="91753"/>
                </a:cubicBezTo>
                <a:cubicBezTo>
                  <a:pt x="1143244" y="91753"/>
                  <a:pt x="1143244" y="91753"/>
                  <a:pt x="1143244" y="94200"/>
                </a:cubicBezTo>
                <a:lnTo>
                  <a:pt x="1135904" y="94200"/>
                </a:lnTo>
                <a:cubicBezTo>
                  <a:pt x="1135904" y="86859"/>
                  <a:pt x="1133457" y="84413"/>
                  <a:pt x="1128564" y="84413"/>
                </a:cubicBezTo>
                <a:cubicBezTo>
                  <a:pt x="1126117" y="84413"/>
                  <a:pt x="1123670" y="84413"/>
                  <a:pt x="1123670" y="86859"/>
                </a:cubicBezTo>
                <a:cubicBezTo>
                  <a:pt x="1121223" y="89306"/>
                  <a:pt x="1121223" y="91753"/>
                  <a:pt x="1121223" y="94200"/>
                </a:cubicBezTo>
                <a:cubicBezTo>
                  <a:pt x="1118776" y="94200"/>
                  <a:pt x="1118776" y="94200"/>
                  <a:pt x="1116330" y="94200"/>
                </a:cubicBezTo>
                <a:cubicBezTo>
                  <a:pt x="1113883" y="94200"/>
                  <a:pt x="1113883" y="94200"/>
                  <a:pt x="1111436" y="94200"/>
                </a:cubicBezTo>
                <a:cubicBezTo>
                  <a:pt x="1111436" y="86859"/>
                  <a:pt x="1108989" y="84413"/>
                  <a:pt x="1104096" y="84413"/>
                </a:cubicBezTo>
                <a:cubicBezTo>
                  <a:pt x="1101649" y="84413"/>
                  <a:pt x="1099203" y="84413"/>
                  <a:pt x="1096756" y="86859"/>
                </a:cubicBezTo>
                <a:cubicBezTo>
                  <a:pt x="1094309" y="89306"/>
                  <a:pt x="1094309" y="91753"/>
                  <a:pt x="1094309" y="94200"/>
                </a:cubicBezTo>
                <a:cubicBezTo>
                  <a:pt x="1091862" y="94200"/>
                  <a:pt x="1091862" y="94200"/>
                  <a:pt x="1091862" y="94200"/>
                </a:cubicBezTo>
                <a:cubicBezTo>
                  <a:pt x="1091862" y="94200"/>
                  <a:pt x="1089415" y="94200"/>
                  <a:pt x="1089415" y="94200"/>
                </a:cubicBezTo>
                <a:cubicBezTo>
                  <a:pt x="1089415" y="86859"/>
                  <a:pt x="1084522" y="84413"/>
                  <a:pt x="1079629" y="84413"/>
                </a:cubicBezTo>
                <a:cubicBezTo>
                  <a:pt x="1074735" y="84413"/>
                  <a:pt x="1072288" y="86859"/>
                  <a:pt x="1069841" y="94200"/>
                </a:cubicBezTo>
                <a:lnTo>
                  <a:pt x="1062501" y="94200"/>
                </a:lnTo>
                <a:cubicBezTo>
                  <a:pt x="1062501" y="86859"/>
                  <a:pt x="1060054" y="84413"/>
                  <a:pt x="1052714" y="84413"/>
                </a:cubicBezTo>
                <a:cubicBezTo>
                  <a:pt x="1050268" y="84413"/>
                  <a:pt x="1047821" y="84413"/>
                  <a:pt x="1047821" y="86859"/>
                </a:cubicBezTo>
                <a:cubicBezTo>
                  <a:pt x="1045374" y="89306"/>
                  <a:pt x="1045374" y="91753"/>
                  <a:pt x="1045374" y="94200"/>
                </a:cubicBezTo>
                <a:lnTo>
                  <a:pt x="1038034" y="94200"/>
                </a:lnTo>
                <a:cubicBezTo>
                  <a:pt x="1038034" y="86859"/>
                  <a:pt x="1033140" y="84413"/>
                  <a:pt x="1028247" y="84413"/>
                </a:cubicBezTo>
                <a:cubicBezTo>
                  <a:pt x="1025800" y="84413"/>
                  <a:pt x="1023353" y="84413"/>
                  <a:pt x="1023353" y="86859"/>
                </a:cubicBezTo>
                <a:cubicBezTo>
                  <a:pt x="1020906" y="89306"/>
                  <a:pt x="1018460" y="91753"/>
                  <a:pt x="1018460" y="94200"/>
                </a:cubicBezTo>
                <a:lnTo>
                  <a:pt x="1011119" y="94200"/>
                </a:lnTo>
                <a:cubicBezTo>
                  <a:pt x="1011119" y="94200"/>
                  <a:pt x="1011119" y="94200"/>
                  <a:pt x="1011119" y="91753"/>
                </a:cubicBezTo>
                <a:cubicBezTo>
                  <a:pt x="1011119" y="86859"/>
                  <a:pt x="1006226" y="84413"/>
                  <a:pt x="1001332" y="84413"/>
                </a:cubicBezTo>
                <a:cubicBezTo>
                  <a:pt x="996439" y="84413"/>
                  <a:pt x="993992" y="86859"/>
                  <a:pt x="991545" y="91753"/>
                </a:cubicBezTo>
                <a:cubicBezTo>
                  <a:pt x="991545" y="91753"/>
                  <a:pt x="991545" y="91753"/>
                  <a:pt x="991545" y="94200"/>
                </a:cubicBezTo>
                <a:lnTo>
                  <a:pt x="986652" y="94200"/>
                </a:lnTo>
                <a:cubicBezTo>
                  <a:pt x="986652" y="94200"/>
                  <a:pt x="986652" y="94200"/>
                  <a:pt x="986652" y="91753"/>
                </a:cubicBezTo>
                <a:cubicBezTo>
                  <a:pt x="986652" y="84413"/>
                  <a:pt x="976865" y="81966"/>
                  <a:pt x="971971" y="84413"/>
                </a:cubicBezTo>
                <a:cubicBezTo>
                  <a:pt x="971971" y="84413"/>
                  <a:pt x="971971" y="84413"/>
                  <a:pt x="969525" y="84413"/>
                </a:cubicBezTo>
                <a:cubicBezTo>
                  <a:pt x="971971" y="81966"/>
                  <a:pt x="971971" y="77073"/>
                  <a:pt x="969525" y="74626"/>
                </a:cubicBezTo>
                <a:cubicBezTo>
                  <a:pt x="967078" y="72179"/>
                  <a:pt x="962184" y="69732"/>
                  <a:pt x="959738" y="72179"/>
                </a:cubicBezTo>
                <a:cubicBezTo>
                  <a:pt x="957291" y="74626"/>
                  <a:pt x="954844" y="77073"/>
                  <a:pt x="954844" y="81966"/>
                </a:cubicBezTo>
                <a:cubicBezTo>
                  <a:pt x="954844" y="81966"/>
                  <a:pt x="954844" y="84413"/>
                  <a:pt x="954844" y="84413"/>
                </a:cubicBezTo>
                <a:cubicBezTo>
                  <a:pt x="949951" y="81966"/>
                  <a:pt x="947504" y="81966"/>
                  <a:pt x="942610" y="84413"/>
                </a:cubicBezTo>
                <a:cubicBezTo>
                  <a:pt x="945057" y="79519"/>
                  <a:pt x="942610" y="77073"/>
                  <a:pt x="940164" y="74626"/>
                </a:cubicBezTo>
                <a:cubicBezTo>
                  <a:pt x="937717" y="72179"/>
                  <a:pt x="935270" y="72179"/>
                  <a:pt x="930377" y="74626"/>
                </a:cubicBezTo>
                <a:cubicBezTo>
                  <a:pt x="925483" y="77073"/>
                  <a:pt x="925483" y="79519"/>
                  <a:pt x="927930" y="84413"/>
                </a:cubicBezTo>
                <a:cubicBezTo>
                  <a:pt x="925483" y="81966"/>
                  <a:pt x="920590" y="81966"/>
                  <a:pt x="918143" y="84413"/>
                </a:cubicBezTo>
                <a:cubicBezTo>
                  <a:pt x="918143" y="79519"/>
                  <a:pt x="918143" y="77073"/>
                  <a:pt x="915696" y="74626"/>
                </a:cubicBezTo>
                <a:cubicBezTo>
                  <a:pt x="913249" y="72179"/>
                  <a:pt x="910803" y="72179"/>
                  <a:pt x="908356" y="74626"/>
                </a:cubicBezTo>
                <a:cubicBezTo>
                  <a:pt x="903462" y="77073"/>
                  <a:pt x="903462" y="79519"/>
                  <a:pt x="903462" y="84413"/>
                </a:cubicBezTo>
                <a:cubicBezTo>
                  <a:pt x="901016" y="81966"/>
                  <a:pt x="896122" y="81966"/>
                  <a:pt x="893675" y="84413"/>
                </a:cubicBezTo>
                <a:cubicBezTo>
                  <a:pt x="893675" y="84413"/>
                  <a:pt x="893675" y="81966"/>
                  <a:pt x="893675" y="81966"/>
                </a:cubicBezTo>
                <a:cubicBezTo>
                  <a:pt x="893675" y="79519"/>
                  <a:pt x="893675" y="77073"/>
                  <a:pt x="891229" y="74626"/>
                </a:cubicBezTo>
                <a:cubicBezTo>
                  <a:pt x="888782" y="72179"/>
                  <a:pt x="886335" y="72179"/>
                  <a:pt x="881442" y="74626"/>
                </a:cubicBezTo>
                <a:cubicBezTo>
                  <a:pt x="878995" y="77073"/>
                  <a:pt x="876548" y="79519"/>
                  <a:pt x="876548" y="81966"/>
                </a:cubicBezTo>
                <a:cubicBezTo>
                  <a:pt x="876548" y="81966"/>
                  <a:pt x="876548" y="84413"/>
                  <a:pt x="876548" y="84413"/>
                </a:cubicBezTo>
                <a:cubicBezTo>
                  <a:pt x="874101" y="84413"/>
                  <a:pt x="871655" y="84413"/>
                  <a:pt x="866761" y="84413"/>
                </a:cubicBezTo>
                <a:cubicBezTo>
                  <a:pt x="866761" y="77073"/>
                  <a:pt x="864314" y="74626"/>
                  <a:pt x="859421" y="74626"/>
                </a:cubicBezTo>
                <a:cubicBezTo>
                  <a:pt x="856974" y="74626"/>
                  <a:pt x="854527" y="74626"/>
                  <a:pt x="852081" y="77073"/>
                </a:cubicBezTo>
                <a:cubicBezTo>
                  <a:pt x="849634" y="79519"/>
                  <a:pt x="849634" y="81966"/>
                  <a:pt x="849634" y="84413"/>
                </a:cubicBezTo>
                <a:lnTo>
                  <a:pt x="842294" y="84413"/>
                </a:lnTo>
                <a:cubicBezTo>
                  <a:pt x="842294" y="77073"/>
                  <a:pt x="839847" y="74626"/>
                  <a:pt x="834954" y="74626"/>
                </a:cubicBezTo>
                <a:cubicBezTo>
                  <a:pt x="832507" y="74626"/>
                  <a:pt x="830060" y="74626"/>
                  <a:pt x="830060" y="77073"/>
                </a:cubicBezTo>
                <a:cubicBezTo>
                  <a:pt x="827613" y="79519"/>
                  <a:pt x="827613" y="81966"/>
                  <a:pt x="827613" y="84413"/>
                </a:cubicBezTo>
                <a:lnTo>
                  <a:pt x="820273" y="84413"/>
                </a:lnTo>
                <a:cubicBezTo>
                  <a:pt x="820273" y="79519"/>
                  <a:pt x="817826" y="74626"/>
                  <a:pt x="812933" y="74626"/>
                </a:cubicBezTo>
                <a:cubicBezTo>
                  <a:pt x="810486" y="74626"/>
                  <a:pt x="808039" y="74626"/>
                  <a:pt x="808039" y="77073"/>
                </a:cubicBezTo>
                <a:cubicBezTo>
                  <a:pt x="805592" y="79519"/>
                  <a:pt x="805592" y="81966"/>
                  <a:pt x="805592" y="84413"/>
                </a:cubicBezTo>
                <a:lnTo>
                  <a:pt x="798252" y="84413"/>
                </a:lnTo>
                <a:cubicBezTo>
                  <a:pt x="798252" y="77073"/>
                  <a:pt x="795805" y="74626"/>
                  <a:pt x="790912" y="74626"/>
                </a:cubicBezTo>
                <a:cubicBezTo>
                  <a:pt x="788465" y="74626"/>
                  <a:pt x="786018" y="74626"/>
                  <a:pt x="786018" y="77073"/>
                </a:cubicBezTo>
                <a:cubicBezTo>
                  <a:pt x="783572" y="79519"/>
                  <a:pt x="783572" y="81966"/>
                  <a:pt x="783572" y="84413"/>
                </a:cubicBezTo>
                <a:lnTo>
                  <a:pt x="776231" y="84413"/>
                </a:lnTo>
                <a:cubicBezTo>
                  <a:pt x="776231" y="81966"/>
                  <a:pt x="776231" y="79519"/>
                  <a:pt x="773785" y="77073"/>
                </a:cubicBezTo>
                <a:cubicBezTo>
                  <a:pt x="771338" y="74626"/>
                  <a:pt x="768891" y="74626"/>
                  <a:pt x="766444" y="74626"/>
                </a:cubicBezTo>
                <a:cubicBezTo>
                  <a:pt x="761551" y="74626"/>
                  <a:pt x="759104" y="77073"/>
                  <a:pt x="756657" y="84413"/>
                </a:cubicBezTo>
                <a:lnTo>
                  <a:pt x="751764" y="84413"/>
                </a:lnTo>
                <a:cubicBezTo>
                  <a:pt x="751764" y="77073"/>
                  <a:pt x="746870" y="74626"/>
                  <a:pt x="741977" y="74626"/>
                </a:cubicBezTo>
                <a:cubicBezTo>
                  <a:pt x="737083" y="74626"/>
                  <a:pt x="734637" y="77073"/>
                  <a:pt x="732190" y="84413"/>
                </a:cubicBezTo>
                <a:lnTo>
                  <a:pt x="727296" y="84413"/>
                </a:lnTo>
                <a:cubicBezTo>
                  <a:pt x="727296" y="77073"/>
                  <a:pt x="722403" y="74626"/>
                  <a:pt x="717509" y="74626"/>
                </a:cubicBezTo>
                <a:cubicBezTo>
                  <a:pt x="715063" y="74626"/>
                  <a:pt x="712616" y="74626"/>
                  <a:pt x="710169" y="77073"/>
                </a:cubicBezTo>
                <a:cubicBezTo>
                  <a:pt x="707722" y="79519"/>
                  <a:pt x="705276" y="81966"/>
                  <a:pt x="705276" y="84413"/>
                </a:cubicBezTo>
                <a:lnTo>
                  <a:pt x="700382" y="84413"/>
                </a:lnTo>
                <a:cubicBezTo>
                  <a:pt x="700382" y="81966"/>
                  <a:pt x="697935" y="79519"/>
                  <a:pt x="697935" y="77073"/>
                </a:cubicBezTo>
                <a:cubicBezTo>
                  <a:pt x="697935" y="77073"/>
                  <a:pt x="700382" y="77073"/>
                  <a:pt x="700382" y="77073"/>
                </a:cubicBezTo>
                <a:cubicBezTo>
                  <a:pt x="705276" y="79519"/>
                  <a:pt x="707722" y="77073"/>
                  <a:pt x="710169" y="72179"/>
                </a:cubicBezTo>
                <a:cubicBezTo>
                  <a:pt x="712616" y="67286"/>
                  <a:pt x="710169" y="64839"/>
                  <a:pt x="705276" y="62392"/>
                </a:cubicBezTo>
                <a:cubicBezTo>
                  <a:pt x="700382" y="59945"/>
                  <a:pt x="697935" y="62392"/>
                  <a:pt x="695489" y="67286"/>
                </a:cubicBezTo>
                <a:cubicBezTo>
                  <a:pt x="695489" y="69732"/>
                  <a:pt x="695489" y="72179"/>
                  <a:pt x="697935" y="74626"/>
                </a:cubicBezTo>
                <a:cubicBezTo>
                  <a:pt x="697935" y="74626"/>
                  <a:pt x="697935" y="74626"/>
                  <a:pt x="695489" y="74626"/>
                </a:cubicBezTo>
                <a:cubicBezTo>
                  <a:pt x="693042" y="72179"/>
                  <a:pt x="688148" y="72179"/>
                  <a:pt x="685702" y="74626"/>
                </a:cubicBezTo>
                <a:cubicBezTo>
                  <a:pt x="685702" y="74626"/>
                  <a:pt x="685702" y="74626"/>
                  <a:pt x="685702" y="74626"/>
                </a:cubicBezTo>
                <a:cubicBezTo>
                  <a:pt x="685702" y="74626"/>
                  <a:pt x="685702" y="74626"/>
                  <a:pt x="685702" y="72179"/>
                </a:cubicBezTo>
                <a:cubicBezTo>
                  <a:pt x="688148" y="69732"/>
                  <a:pt x="685702" y="64839"/>
                  <a:pt x="683255" y="62392"/>
                </a:cubicBezTo>
                <a:cubicBezTo>
                  <a:pt x="680808" y="59945"/>
                  <a:pt x="675915" y="59945"/>
                  <a:pt x="673468" y="62392"/>
                </a:cubicBezTo>
                <a:cubicBezTo>
                  <a:pt x="671021" y="64839"/>
                  <a:pt x="668574" y="67286"/>
                  <a:pt x="671021" y="72179"/>
                </a:cubicBezTo>
                <a:cubicBezTo>
                  <a:pt x="671021" y="72179"/>
                  <a:pt x="671021" y="72179"/>
                  <a:pt x="671021" y="74626"/>
                </a:cubicBezTo>
                <a:cubicBezTo>
                  <a:pt x="666128" y="72179"/>
                  <a:pt x="663681" y="72179"/>
                  <a:pt x="658787" y="74626"/>
                </a:cubicBezTo>
                <a:cubicBezTo>
                  <a:pt x="658787" y="74626"/>
                  <a:pt x="658787" y="72179"/>
                  <a:pt x="658787" y="72179"/>
                </a:cubicBezTo>
                <a:cubicBezTo>
                  <a:pt x="658787" y="69732"/>
                  <a:pt x="658787" y="64839"/>
                  <a:pt x="656341" y="64839"/>
                </a:cubicBezTo>
                <a:cubicBezTo>
                  <a:pt x="653894" y="62392"/>
                  <a:pt x="649000" y="62392"/>
                  <a:pt x="646554" y="64839"/>
                </a:cubicBezTo>
                <a:cubicBezTo>
                  <a:pt x="644107" y="67286"/>
                  <a:pt x="641660" y="69732"/>
                  <a:pt x="644107" y="72179"/>
                </a:cubicBezTo>
                <a:cubicBezTo>
                  <a:pt x="644107" y="72179"/>
                  <a:pt x="644107" y="72179"/>
                  <a:pt x="644107" y="74626"/>
                </a:cubicBezTo>
                <a:cubicBezTo>
                  <a:pt x="639213" y="72179"/>
                  <a:pt x="639213" y="72179"/>
                  <a:pt x="634320" y="74626"/>
                </a:cubicBezTo>
                <a:cubicBezTo>
                  <a:pt x="634320" y="67286"/>
                  <a:pt x="631873" y="62392"/>
                  <a:pt x="626980" y="62392"/>
                </a:cubicBezTo>
                <a:cubicBezTo>
                  <a:pt x="624533" y="62392"/>
                  <a:pt x="622086" y="62392"/>
                  <a:pt x="622086" y="64839"/>
                </a:cubicBezTo>
                <a:cubicBezTo>
                  <a:pt x="619639" y="67286"/>
                  <a:pt x="619639" y="69732"/>
                  <a:pt x="619639" y="74626"/>
                </a:cubicBezTo>
                <a:cubicBezTo>
                  <a:pt x="617193" y="72179"/>
                  <a:pt x="612299" y="74626"/>
                  <a:pt x="609852" y="74626"/>
                </a:cubicBezTo>
                <a:cubicBezTo>
                  <a:pt x="609852" y="74626"/>
                  <a:pt x="609852" y="74626"/>
                  <a:pt x="609852" y="72179"/>
                </a:cubicBezTo>
                <a:cubicBezTo>
                  <a:pt x="609852" y="69732"/>
                  <a:pt x="609852" y="64839"/>
                  <a:pt x="607406" y="64839"/>
                </a:cubicBezTo>
                <a:cubicBezTo>
                  <a:pt x="604959" y="62392"/>
                  <a:pt x="602512" y="62392"/>
                  <a:pt x="597619" y="64839"/>
                </a:cubicBezTo>
                <a:cubicBezTo>
                  <a:pt x="595172" y="67286"/>
                  <a:pt x="592725" y="69732"/>
                  <a:pt x="592725" y="72179"/>
                </a:cubicBezTo>
                <a:cubicBezTo>
                  <a:pt x="592725" y="72179"/>
                  <a:pt x="592725" y="74626"/>
                  <a:pt x="592725" y="74626"/>
                </a:cubicBezTo>
                <a:lnTo>
                  <a:pt x="585385" y="74626"/>
                </a:lnTo>
                <a:cubicBezTo>
                  <a:pt x="585385" y="69732"/>
                  <a:pt x="585385" y="69732"/>
                  <a:pt x="582938" y="67286"/>
                </a:cubicBezTo>
                <a:cubicBezTo>
                  <a:pt x="580491" y="64839"/>
                  <a:pt x="578045" y="64839"/>
                  <a:pt x="575598" y="64839"/>
                </a:cubicBezTo>
                <a:cubicBezTo>
                  <a:pt x="570704" y="64839"/>
                  <a:pt x="568258" y="69732"/>
                  <a:pt x="568258" y="74626"/>
                </a:cubicBezTo>
                <a:lnTo>
                  <a:pt x="560917" y="74626"/>
                </a:lnTo>
                <a:cubicBezTo>
                  <a:pt x="560917" y="67286"/>
                  <a:pt x="558471" y="64839"/>
                  <a:pt x="553577" y="64839"/>
                </a:cubicBezTo>
                <a:cubicBezTo>
                  <a:pt x="551130" y="64839"/>
                  <a:pt x="548684" y="64839"/>
                  <a:pt x="548684" y="67286"/>
                </a:cubicBezTo>
                <a:cubicBezTo>
                  <a:pt x="546237" y="69732"/>
                  <a:pt x="543790" y="72179"/>
                  <a:pt x="546237" y="74626"/>
                </a:cubicBezTo>
                <a:lnTo>
                  <a:pt x="538897" y="74626"/>
                </a:lnTo>
                <a:cubicBezTo>
                  <a:pt x="538897" y="74626"/>
                  <a:pt x="538897" y="72179"/>
                  <a:pt x="538897" y="72179"/>
                </a:cubicBezTo>
                <a:cubicBezTo>
                  <a:pt x="538897" y="67286"/>
                  <a:pt x="534003" y="64839"/>
                  <a:pt x="529110" y="64839"/>
                </a:cubicBezTo>
                <a:cubicBezTo>
                  <a:pt x="524216" y="64839"/>
                  <a:pt x="521769" y="67286"/>
                  <a:pt x="519323" y="72179"/>
                </a:cubicBezTo>
                <a:cubicBezTo>
                  <a:pt x="519323" y="72179"/>
                  <a:pt x="519323" y="74626"/>
                  <a:pt x="519323" y="74626"/>
                </a:cubicBezTo>
                <a:lnTo>
                  <a:pt x="511982" y="74626"/>
                </a:lnTo>
                <a:cubicBezTo>
                  <a:pt x="511982" y="72179"/>
                  <a:pt x="511982" y="72179"/>
                  <a:pt x="511982" y="69732"/>
                </a:cubicBezTo>
                <a:cubicBezTo>
                  <a:pt x="511982" y="64839"/>
                  <a:pt x="507089" y="62392"/>
                  <a:pt x="502195" y="62392"/>
                </a:cubicBezTo>
                <a:cubicBezTo>
                  <a:pt x="497302" y="62392"/>
                  <a:pt x="494855" y="64839"/>
                  <a:pt x="494855" y="69732"/>
                </a:cubicBezTo>
                <a:cubicBezTo>
                  <a:pt x="494855" y="69732"/>
                  <a:pt x="494855" y="72179"/>
                  <a:pt x="494855" y="72179"/>
                </a:cubicBezTo>
                <a:lnTo>
                  <a:pt x="487515" y="72179"/>
                </a:lnTo>
                <a:cubicBezTo>
                  <a:pt x="487515" y="64839"/>
                  <a:pt x="482621" y="62392"/>
                  <a:pt x="477728" y="62392"/>
                </a:cubicBezTo>
                <a:cubicBezTo>
                  <a:pt x="475281" y="62392"/>
                  <a:pt x="472834" y="62392"/>
                  <a:pt x="472834" y="64839"/>
                </a:cubicBezTo>
                <a:cubicBezTo>
                  <a:pt x="470388" y="67286"/>
                  <a:pt x="467941" y="69732"/>
                  <a:pt x="467941" y="72179"/>
                </a:cubicBezTo>
                <a:lnTo>
                  <a:pt x="463047" y="72179"/>
                </a:lnTo>
                <a:cubicBezTo>
                  <a:pt x="463047" y="64839"/>
                  <a:pt x="458154" y="62392"/>
                  <a:pt x="453260" y="62392"/>
                </a:cubicBezTo>
                <a:cubicBezTo>
                  <a:pt x="448367" y="62392"/>
                  <a:pt x="445920" y="64839"/>
                  <a:pt x="443473" y="72179"/>
                </a:cubicBezTo>
                <a:lnTo>
                  <a:pt x="438580" y="72179"/>
                </a:lnTo>
                <a:cubicBezTo>
                  <a:pt x="438580" y="72179"/>
                  <a:pt x="438580" y="72179"/>
                  <a:pt x="438580" y="69732"/>
                </a:cubicBezTo>
                <a:cubicBezTo>
                  <a:pt x="438580" y="64839"/>
                  <a:pt x="433686" y="62392"/>
                  <a:pt x="431240" y="62392"/>
                </a:cubicBezTo>
                <a:cubicBezTo>
                  <a:pt x="428793" y="62392"/>
                  <a:pt x="426346" y="62392"/>
                  <a:pt x="423899" y="64839"/>
                </a:cubicBezTo>
                <a:cubicBezTo>
                  <a:pt x="423899" y="64839"/>
                  <a:pt x="423899" y="62392"/>
                  <a:pt x="423899" y="62392"/>
                </a:cubicBezTo>
                <a:cubicBezTo>
                  <a:pt x="426346" y="57499"/>
                  <a:pt x="423899" y="55052"/>
                  <a:pt x="419006" y="52605"/>
                </a:cubicBezTo>
                <a:cubicBezTo>
                  <a:pt x="414112" y="50158"/>
                  <a:pt x="409219" y="52605"/>
                  <a:pt x="409219" y="57499"/>
                </a:cubicBezTo>
                <a:cubicBezTo>
                  <a:pt x="409219" y="59945"/>
                  <a:pt x="409219" y="62392"/>
                  <a:pt x="409219" y="64839"/>
                </a:cubicBezTo>
                <a:cubicBezTo>
                  <a:pt x="409219" y="64839"/>
                  <a:pt x="406772" y="64839"/>
                  <a:pt x="406772" y="64839"/>
                </a:cubicBezTo>
                <a:cubicBezTo>
                  <a:pt x="404325" y="64839"/>
                  <a:pt x="401879" y="64839"/>
                  <a:pt x="399432" y="64839"/>
                </a:cubicBezTo>
                <a:cubicBezTo>
                  <a:pt x="399432" y="64839"/>
                  <a:pt x="396985" y="64839"/>
                  <a:pt x="396985" y="64839"/>
                </a:cubicBezTo>
                <a:cubicBezTo>
                  <a:pt x="396985" y="64839"/>
                  <a:pt x="396985" y="64839"/>
                  <a:pt x="396985" y="62392"/>
                </a:cubicBezTo>
                <a:cubicBezTo>
                  <a:pt x="396985" y="59945"/>
                  <a:pt x="396985" y="55052"/>
                  <a:pt x="394538" y="52605"/>
                </a:cubicBezTo>
                <a:cubicBezTo>
                  <a:pt x="392092" y="50158"/>
                  <a:pt x="389645" y="50158"/>
                  <a:pt x="384751" y="52605"/>
                </a:cubicBezTo>
                <a:cubicBezTo>
                  <a:pt x="384751" y="42818"/>
                  <a:pt x="384751" y="45265"/>
                  <a:pt x="384751" y="47712"/>
                </a:cubicBezTo>
                <a:cubicBezTo>
                  <a:pt x="384751" y="47712"/>
                  <a:pt x="384751" y="47712"/>
                  <a:pt x="384751" y="50158"/>
                </a:cubicBezTo>
                <a:cubicBezTo>
                  <a:pt x="382305" y="47712"/>
                  <a:pt x="377411" y="47712"/>
                  <a:pt x="374964" y="50158"/>
                </a:cubicBezTo>
                <a:cubicBezTo>
                  <a:pt x="374964" y="50158"/>
                  <a:pt x="374964" y="47712"/>
                  <a:pt x="374964" y="47712"/>
                </a:cubicBezTo>
                <a:cubicBezTo>
                  <a:pt x="374964" y="45265"/>
                  <a:pt x="374964" y="40371"/>
                  <a:pt x="370071" y="40371"/>
                </a:cubicBezTo>
                <a:cubicBezTo>
                  <a:pt x="367624" y="37925"/>
                  <a:pt x="365177" y="37925"/>
                  <a:pt x="360284" y="40371"/>
                </a:cubicBezTo>
                <a:cubicBezTo>
                  <a:pt x="357837" y="42818"/>
                  <a:pt x="355390" y="45265"/>
                  <a:pt x="357837" y="47712"/>
                </a:cubicBezTo>
                <a:cubicBezTo>
                  <a:pt x="357837" y="47712"/>
                  <a:pt x="357837" y="47712"/>
                  <a:pt x="357837" y="50158"/>
                </a:cubicBezTo>
                <a:cubicBezTo>
                  <a:pt x="355390" y="47712"/>
                  <a:pt x="350497" y="47712"/>
                  <a:pt x="348050" y="50158"/>
                </a:cubicBezTo>
                <a:cubicBezTo>
                  <a:pt x="348050" y="50158"/>
                  <a:pt x="348050" y="50158"/>
                  <a:pt x="348050" y="50158"/>
                </a:cubicBezTo>
                <a:cubicBezTo>
                  <a:pt x="348050" y="50158"/>
                  <a:pt x="348050" y="50158"/>
                  <a:pt x="348050" y="50158"/>
                </a:cubicBezTo>
                <a:cubicBezTo>
                  <a:pt x="348050" y="47712"/>
                  <a:pt x="348050" y="45265"/>
                  <a:pt x="345603" y="42818"/>
                </a:cubicBezTo>
                <a:cubicBezTo>
                  <a:pt x="343157" y="40371"/>
                  <a:pt x="340710" y="40371"/>
                  <a:pt x="338263" y="42818"/>
                </a:cubicBezTo>
                <a:cubicBezTo>
                  <a:pt x="335816" y="45265"/>
                  <a:pt x="333370" y="47712"/>
                  <a:pt x="333370" y="50158"/>
                </a:cubicBezTo>
                <a:cubicBezTo>
                  <a:pt x="333370" y="50158"/>
                  <a:pt x="333370" y="52605"/>
                  <a:pt x="333370" y="52605"/>
                </a:cubicBezTo>
                <a:cubicBezTo>
                  <a:pt x="330923" y="52605"/>
                  <a:pt x="328476" y="52605"/>
                  <a:pt x="323583" y="52605"/>
                </a:cubicBezTo>
                <a:cubicBezTo>
                  <a:pt x="323583" y="45265"/>
                  <a:pt x="321136" y="42818"/>
                  <a:pt x="316242" y="42818"/>
                </a:cubicBezTo>
                <a:cubicBezTo>
                  <a:pt x="311349" y="42818"/>
                  <a:pt x="306455" y="45265"/>
                  <a:pt x="306455" y="52605"/>
                </a:cubicBezTo>
                <a:lnTo>
                  <a:pt x="299115" y="52605"/>
                </a:lnTo>
                <a:cubicBezTo>
                  <a:pt x="299115" y="52605"/>
                  <a:pt x="299115" y="52605"/>
                  <a:pt x="299115" y="50158"/>
                </a:cubicBezTo>
                <a:cubicBezTo>
                  <a:pt x="299115" y="45265"/>
                  <a:pt x="296668" y="40371"/>
                  <a:pt x="291775" y="40371"/>
                </a:cubicBezTo>
                <a:cubicBezTo>
                  <a:pt x="286881" y="40371"/>
                  <a:pt x="281988" y="45265"/>
                  <a:pt x="281988" y="50158"/>
                </a:cubicBezTo>
                <a:lnTo>
                  <a:pt x="281988" y="52605"/>
                </a:lnTo>
                <a:cubicBezTo>
                  <a:pt x="279541" y="52605"/>
                  <a:pt x="279541" y="52605"/>
                  <a:pt x="277094" y="52605"/>
                </a:cubicBezTo>
                <a:cubicBezTo>
                  <a:pt x="277094" y="52605"/>
                  <a:pt x="274648" y="52605"/>
                  <a:pt x="272201" y="52605"/>
                </a:cubicBezTo>
                <a:cubicBezTo>
                  <a:pt x="272201" y="45265"/>
                  <a:pt x="269754" y="42818"/>
                  <a:pt x="264861" y="42818"/>
                </a:cubicBezTo>
                <a:cubicBezTo>
                  <a:pt x="262414" y="42818"/>
                  <a:pt x="259967" y="42818"/>
                  <a:pt x="257520" y="45265"/>
                </a:cubicBezTo>
                <a:cubicBezTo>
                  <a:pt x="255074" y="47712"/>
                  <a:pt x="255074" y="50158"/>
                  <a:pt x="255074" y="52605"/>
                </a:cubicBezTo>
                <a:lnTo>
                  <a:pt x="252627" y="52605"/>
                </a:lnTo>
                <a:cubicBezTo>
                  <a:pt x="252627" y="45265"/>
                  <a:pt x="250180" y="42818"/>
                  <a:pt x="245287" y="42818"/>
                </a:cubicBezTo>
                <a:cubicBezTo>
                  <a:pt x="242840" y="42818"/>
                  <a:pt x="240393" y="42818"/>
                  <a:pt x="240393" y="45265"/>
                </a:cubicBezTo>
                <a:cubicBezTo>
                  <a:pt x="237946" y="47712"/>
                  <a:pt x="237946" y="50158"/>
                  <a:pt x="237946" y="52605"/>
                </a:cubicBezTo>
                <a:lnTo>
                  <a:pt x="228159" y="52605"/>
                </a:lnTo>
                <a:cubicBezTo>
                  <a:pt x="225713" y="45265"/>
                  <a:pt x="223266" y="42818"/>
                  <a:pt x="218372" y="42818"/>
                </a:cubicBezTo>
                <a:cubicBezTo>
                  <a:pt x="215926" y="42818"/>
                  <a:pt x="213479" y="42818"/>
                  <a:pt x="213479" y="45265"/>
                </a:cubicBezTo>
                <a:cubicBezTo>
                  <a:pt x="211032" y="47712"/>
                  <a:pt x="208585" y="50158"/>
                  <a:pt x="208585" y="52605"/>
                </a:cubicBezTo>
                <a:lnTo>
                  <a:pt x="203692" y="52605"/>
                </a:lnTo>
                <a:cubicBezTo>
                  <a:pt x="201245" y="45265"/>
                  <a:pt x="198798" y="42818"/>
                  <a:pt x="193905" y="42818"/>
                </a:cubicBezTo>
                <a:cubicBezTo>
                  <a:pt x="191458" y="42818"/>
                  <a:pt x="189011" y="42818"/>
                  <a:pt x="189011" y="45265"/>
                </a:cubicBezTo>
                <a:cubicBezTo>
                  <a:pt x="186565" y="47712"/>
                  <a:pt x="184118" y="50158"/>
                  <a:pt x="184118" y="52605"/>
                </a:cubicBezTo>
                <a:lnTo>
                  <a:pt x="179224" y="52605"/>
                </a:lnTo>
                <a:cubicBezTo>
                  <a:pt x="179224" y="45265"/>
                  <a:pt x="174331" y="42818"/>
                  <a:pt x="169437" y="42818"/>
                </a:cubicBezTo>
                <a:cubicBezTo>
                  <a:pt x="164544" y="42818"/>
                  <a:pt x="159650" y="47712"/>
                  <a:pt x="159650" y="55052"/>
                </a:cubicBezTo>
                <a:cubicBezTo>
                  <a:pt x="157204" y="55052"/>
                  <a:pt x="157204" y="55052"/>
                  <a:pt x="154757" y="55052"/>
                </a:cubicBezTo>
                <a:cubicBezTo>
                  <a:pt x="152310" y="55052"/>
                  <a:pt x="152310" y="55052"/>
                  <a:pt x="149863" y="55052"/>
                </a:cubicBezTo>
                <a:cubicBezTo>
                  <a:pt x="149863" y="50158"/>
                  <a:pt x="149863" y="47712"/>
                  <a:pt x="144970" y="45265"/>
                </a:cubicBezTo>
                <a:cubicBezTo>
                  <a:pt x="142523" y="42818"/>
                  <a:pt x="137630" y="45265"/>
                  <a:pt x="135183" y="47712"/>
                </a:cubicBezTo>
                <a:cubicBezTo>
                  <a:pt x="132736" y="50158"/>
                  <a:pt x="132736" y="52605"/>
                  <a:pt x="132736" y="57499"/>
                </a:cubicBezTo>
                <a:cubicBezTo>
                  <a:pt x="135183" y="59945"/>
                  <a:pt x="137630" y="62392"/>
                  <a:pt x="142523" y="62392"/>
                </a:cubicBezTo>
                <a:cubicBezTo>
                  <a:pt x="140076" y="64839"/>
                  <a:pt x="140076" y="67286"/>
                  <a:pt x="142523" y="72179"/>
                </a:cubicBezTo>
                <a:cubicBezTo>
                  <a:pt x="140076" y="72179"/>
                  <a:pt x="137630" y="72179"/>
                  <a:pt x="135183" y="72179"/>
                </a:cubicBezTo>
                <a:cubicBezTo>
                  <a:pt x="132736" y="74626"/>
                  <a:pt x="132736" y="77073"/>
                  <a:pt x="132736" y="79519"/>
                </a:cubicBezTo>
                <a:cubicBezTo>
                  <a:pt x="132736" y="81966"/>
                  <a:pt x="132736" y="84413"/>
                  <a:pt x="135183" y="84413"/>
                </a:cubicBezTo>
                <a:cubicBezTo>
                  <a:pt x="137630" y="86859"/>
                  <a:pt x="140076" y="86859"/>
                  <a:pt x="142523" y="86859"/>
                </a:cubicBezTo>
                <a:cubicBezTo>
                  <a:pt x="142523" y="89306"/>
                  <a:pt x="142523" y="89306"/>
                  <a:pt x="142523" y="91753"/>
                </a:cubicBezTo>
                <a:cubicBezTo>
                  <a:pt x="142523" y="94200"/>
                  <a:pt x="142523" y="94200"/>
                  <a:pt x="142523" y="96646"/>
                </a:cubicBezTo>
                <a:cubicBezTo>
                  <a:pt x="135183" y="96646"/>
                  <a:pt x="132736" y="99093"/>
                  <a:pt x="132736" y="106434"/>
                </a:cubicBezTo>
                <a:cubicBezTo>
                  <a:pt x="132736" y="111327"/>
                  <a:pt x="135183" y="113774"/>
                  <a:pt x="142523" y="116220"/>
                </a:cubicBezTo>
                <a:lnTo>
                  <a:pt x="142523" y="123561"/>
                </a:lnTo>
                <a:cubicBezTo>
                  <a:pt x="135183" y="123561"/>
                  <a:pt x="132736" y="126007"/>
                  <a:pt x="132736" y="130901"/>
                </a:cubicBezTo>
                <a:cubicBezTo>
                  <a:pt x="132736" y="133348"/>
                  <a:pt x="132736" y="135794"/>
                  <a:pt x="135183" y="138241"/>
                </a:cubicBezTo>
                <a:cubicBezTo>
                  <a:pt x="137630" y="140688"/>
                  <a:pt x="140076" y="143135"/>
                  <a:pt x="142523" y="143135"/>
                </a:cubicBezTo>
                <a:lnTo>
                  <a:pt x="142523" y="148028"/>
                </a:lnTo>
                <a:cubicBezTo>
                  <a:pt x="140076" y="148028"/>
                  <a:pt x="137630" y="148028"/>
                  <a:pt x="135183" y="150475"/>
                </a:cubicBezTo>
                <a:cubicBezTo>
                  <a:pt x="137630" y="145581"/>
                  <a:pt x="135183" y="140688"/>
                  <a:pt x="132736" y="140688"/>
                </a:cubicBezTo>
                <a:cubicBezTo>
                  <a:pt x="130289" y="138241"/>
                  <a:pt x="125396" y="140688"/>
                  <a:pt x="122949" y="143135"/>
                </a:cubicBezTo>
                <a:cubicBezTo>
                  <a:pt x="120502" y="145581"/>
                  <a:pt x="120502" y="150475"/>
                  <a:pt x="122949" y="152922"/>
                </a:cubicBezTo>
                <a:cubicBezTo>
                  <a:pt x="125396" y="155368"/>
                  <a:pt x="127843" y="157815"/>
                  <a:pt x="135183" y="155368"/>
                </a:cubicBezTo>
                <a:cubicBezTo>
                  <a:pt x="132736" y="157815"/>
                  <a:pt x="132736" y="162709"/>
                  <a:pt x="135183" y="165155"/>
                </a:cubicBezTo>
                <a:cubicBezTo>
                  <a:pt x="130289" y="162709"/>
                  <a:pt x="127843" y="165155"/>
                  <a:pt x="125396" y="167602"/>
                </a:cubicBezTo>
                <a:cubicBezTo>
                  <a:pt x="122949" y="170049"/>
                  <a:pt x="122949" y="172496"/>
                  <a:pt x="122949" y="174942"/>
                </a:cubicBezTo>
                <a:cubicBezTo>
                  <a:pt x="125396" y="179836"/>
                  <a:pt x="127843" y="179836"/>
                  <a:pt x="132736" y="179836"/>
                </a:cubicBezTo>
                <a:cubicBezTo>
                  <a:pt x="130289" y="182283"/>
                  <a:pt x="132736" y="184729"/>
                  <a:pt x="132736" y="189623"/>
                </a:cubicBezTo>
                <a:cubicBezTo>
                  <a:pt x="125396" y="189623"/>
                  <a:pt x="120502" y="192070"/>
                  <a:pt x="120502" y="196963"/>
                </a:cubicBezTo>
                <a:cubicBezTo>
                  <a:pt x="120502" y="199410"/>
                  <a:pt x="120502" y="201857"/>
                  <a:pt x="122949" y="204303"/>
                </a:cubicBezTo>
                <a:cubicBezTo>
                  <a:pt x="125396" y="206750"/>
                  <a:pt x="127843" y="206750"/>
                  <a:pt x="130289" y="206750"/>
                </a:cubicBezTo>
                <a:lnTo>
                  <a:pt x="130289" y="214090"/>
                </a:lnTo>
                <a:cubicBezTo>
                  <a:pt x="127843" y="214090"/>
                  <a:pt x="125396" y="214090"/>
                  <a:pt x="122949" y="216537"/>
                </a:cubicBezTo>
                <a:cubicBezTo>
                  <a:pt x="120502" y="218984"/>
                  <a:pt x="120502" y="221431"/>
                  <a:pt x="120502" y="223877"/>
                </a:cubicBezTo>
                <a:cubicBezTo>
                  <a:pt x="120502" y="226324"/>
                  <a:pt x="120502" y="228771"/>
                  <a:pt x="122949" y="228771"/>
                </a:cubicBezTo>
                <a:cubicBezTo>
                  <a:pt x="125396" y="231218"/>
                  <a:pt x="127843" y="231218"/>
                  <a:pt x="130289" y="231218"/>
                </a:cubicBezTo>
                <a:lnTo>
                  <a:pt x="130289" y="238558"/>
                </a:lnTo>
                <a:cubicBezTo>
                  <a:pt x="125396" y="238558"/>
                  <a:pt x="122949" y="238558"/>
                  <a:pt x="120502" y="243451"/>
                </a:cubicBezTo>
                <a:cubicBezTo>
                  <a:pt x="118056" y="248345"/>
                  <a:pt x="118056" y="250791"/>
                  <a:pt x="120502" y="253238"/>
                </a:cubicBezTo>
                <a:cubicBezTo>
                  <a:pt x="115609" y="250791"/>
                  <a:pt x="110715" y="253238"/>
                  <a:pt x="108269" y="255685"/>
                </a:cubicBezTo>
                <a:cubicBezTo>
                  <a:pt x="105822" y="258132"/>
                  <a:pt x="105822" y="263025"/>
                  <a:pt x="108269" y="265472"/>
                </a:cubicBezTo>
                <a:cubicBezTo>
                  <a:pt x="110715" y="267919"/>
                  <a:pt x="113162" y="270365"/>
                  <a:pt x="118056" y="267919"/>
                </a:cubicBezTo>
                <a:cubicBezTo>
                  <a:pt x="115609" y="270365"/>
                  <a:pt x="115609" y="275259"/>
                  <a:pt x="118056" y="277706"/>
                </a:cubicBezTo>
                <a:cubicBezTo>
                  <a:pt x="118056" y="277706"/>
                  <a:pt x="118056" y="277706"/>
                  <a:pt x="115609" y="277706"/>
                </a:cubicBezTo>
                <a:cubicBezTo>
                  <a:pt x="113162" y="277706"/>
                  <a:pt x="108269" y="277706"/>
                  <a:pt x="105822" y="280152"/>
                </a:cubicBezTo>
                <a:cubicBezTo>
                  <a:pt x="103375" y="282599"/>
                  <a:pt x="103375" y="285046"/>
                  <a:pt x="105822" y="289939"/>
                </a:cubicBezTo>
                <a:cubicBezTo>
                  <a:pt x="108269" y="292386"/>
                  <a:pt x="110715" y="294833"/>
                  <a:pt x="113162" y="294833"/>
                </a:cubicBezTo>
                <a:cubicBezTo>
                  <a:pt x="113162" y="294833"/>
                  <a:pt x="113162" y="294833"/>
                  <a:pt x="115609" y="294833"/>
                </a:cubicBezTo>
                <a:cubicBezTo>
                  <a:pt x="113162" y="297280"/>
                  <a:pt x="115609" y="299726"/>
                  <a:pt x="115609" y="302173"/>
                </a:cubicBezTo>
                <a:cubicBezTo>
                  <a:pt x="108269" y="302173"/>
                  <a:pt x="103375" y="304620"/>
                  <a:pt x="103375" y="309513"/>
                </a:cubicBezTo>
                <a:cubicBezTo>
                  <a:pt x="110715" y="299726"/>
                  <a:pt x="115609" y="304620"/>
                  <a:pt x="120502" y="304620"/>
                </a:cubicBezTo>
                <a:lnTo>
                  <a:pt x="120502" y="311960"/>
                </a:lnTo>
                <a:cubicBezTo>
                  <a:pt x="113162" y="311960"/>
                  <a:pt x="110715" y="314407"/>
                  <a:pt x="108269" y="319300"/>
                </a:cubicBezTo>
                <a:cubicBezTo>
                  <a:pt x="108269" y="321747"/>
                  <a:pt x="108269" y="324194"/>
                  <a:pt x="110715" y="324194"/>
                </a:cubicBezTo>
                <a:cubicBezTo>
                  <a:pt x="115609" y="329087"/>
                  <a:pt x="118056" y="329087"/>
                  <a:pt x="120502" y="329087"/>
                </a:cubicBezTo>
                <a:lnTo>
                  <a:pt x="120502" y="336428"/>
                </a:lnTo>
                <a:cubicBezTo>
                  <a:pt x="118056" y="336428"/>
                  <a:pt x="115609" y="336428"/>
                  <a:pt x="113162" y="338874"/>
                </a:cubicBezTo>
                <a:cubicBezTo>
                  <a:pt x="113162" y="338874"/>
                  <a:pt x="113162" y="336428"/>
                  <a:pt x="113162" y="336428"/>
                </a:cubicBezTo>
                <a:cubicBezTo>
                  <a:pt x="115609" y="333981"/>
                  <a:pt x="113162" y="329087"/>
                  <a:pt x="110715" y="326641"/>
                </a:cubicBezTo>
                <a:cubicBezTo>
                  <a:pt x="108269" y="324194"/>
                  <a:pt x="103375" y="324194"/>
                  <a:pt x="100928" y="326641"/>
                </a:cubicBezTo>
                <a:cubicBezTo>
                  <a:pt x="98482" y="329087"/>
                  <a:pt x="98482" y="333981"/>
                  <a:pt x="100928" y="336428"/>
                </a:cubicBezTo>
                <a:cubicBezTo>
                  <a:pt x="103375" y="338874"/>
                  <a:pt x="108269" y="341321"/>
                  <a:pt x="110715" y="338874"/>
                </a:cubicBezTo>
                <a:cubicBezTo>
                  <a:pt x="110715" y="338874"/>
                  <a:pt x="113162" y="338874"/>
                  <a:pt x="113162" y="338874"/>
                </a:cubicBezTo>
                <a:cubicBezTo>
                  <a:pt x="110715" y="341321"/>
                  <a:pt x="110715" y="346215"/>
                  <a:pt x="113162" y="351108"/>
                </a:cubicBezTo>
                <a:cubicBezTo>
                  <a:pt x="108269" y="348661"/>
                  <a:pt x="105822" y="351108"/>
                  <a:pt x="103375" y="353555"/>
                </a:cubicBezTo>
                <a:cubicBezTo>
                  <a:pt x="100928" y="356002"/>
                  <a:pt x="100928" y="360895"/>
                  <a:pt x="103375" y="363342"/>
                </a:cubicBezTo>
                <a:cubicBezTo>
                  <a:pt x="105822" y="368235"/>
                  <a:pt x="110715" y="368235"/>
                  <a:pt x="115609" y="365789"/>
                </a:cubicBezTo>
                <a:cubicBezTo>
                  <a:pt x="113162" y="368235"/>
                  <a:pt x="113162" y="373129"/>
                  <a:pt x="115609" y="375576"/>
                </a:cubicBezTo>
                <a:cubicBezTo>
                  <a:pt x="115609" y="375576"/>
                  <a:pt x="113162" y="375576"/>
                  <a:pt x="113162" y="375576"/>
                </a:cubicBezTo>
                <a:cubicBezTo>
                  <a:pt x="110715" y="375576"/>
                  <a:pt x="105822" y="375576"/>
                  <a:pt x="105822" y="378022"/>
                </a:cubicBezTo>
                <a:cubicBezTo>
                  <a:pt x="103375" y="380469"/>
                  <a:pt x="103375" y="382916"/>
                  <a:pt x="105822" y="387809"/>
                </a:cubicBezTo>
                <a:cubicBezTo>
                  <a:pt x="108269" y="390256"/>
                  <a:pt x="110715" y="392703"/>
                  <a:pt x="113162" y="392703"/>
                </a:cubicBezTo>
                <a:cubicBezTo>
                  <a:pt x="113162" y="392703"/>
                  <a:pt x="115609" y="392703"/>
                  <a:pt x="115609" y="392703"/>
                </a:cubicBezTo>
                <a:cubicBezTo>
                  <a:pt x="113162" y="395150"/>
                  <a:pt x="115609" y="397596"/>
                  <a:pt x="115609" y="400043"/>
                </a:cubicBezTo>
                <a:cubicBezTo>
                  <a:pt x="108269" y="400043"/>
                  <a:pt x="103375" y="402490"/>
                  <a:pt x="103375" y="407383"/>
                </a:cubicBezTo>
                <a:cubicBezTo>
                  <a:pt x="103375" y="409830"/>
                  <a:pt x="103375" y="412277"/>
                  <a:pt x="105822" y="414723"/>
                </a:cubicBezTo>
                <a:cubicBezTo>
                  <a:pt x="108269" y="417170"/>
                  <a:pt x="110715" y="417170"/>
                  <a:pt x="115609" y="417170"/>
                </a:cubicBezTo>
                <a:cubicBezTo>
                  <a:pt x="115609" y="419617"/>
                  <a:pt x="115609" y="419617"/>
                  <a:pt x="115609" y="422064"/>
                </a:cubicBezTo>
                <a:cubicBezTo>
                  <a:pt x="115609" y="422064"/>
                  <a:pt x="115609" y="424511"/>
                  <a:pt x="115609" y="424511"/>
                </a:cubicBezTo>
                <a:cubicBezTo>
                  <a:pt x="108269" y="424511"/>
                  <a:pt x="103375" y="426957"/>
                  <a:pt x="103375" y="431851"/>
                </a:cubicBezTo>
                <a:cubicBezTo>
                  <a:pt x="103375" y="434297"/>
                  <a:pt x="103375" y="436744"/>
                  <a:pt x="105822" y="439191"/>
                </a:cubicBezTo>
                <a:cubicBezTo>
                  <a:pt x="108269" y="441638"/>
                  <a:pt x="110715" y="441638"/>
                  <a:pt x="115609" y="441638"/>
                </a:cubicBezTo>
                <a:lnTo>
                  <a:pt x="115609" y="448978"/>
                </a:lnTo>
                <a:cubicBezTo>
                  <a:pt x="113162" y="448978"/>
                  <a:pt x="110715" y="448978"/>
                  <a:pt x="108269" y="451425"/>
                </a:cubicBezTo>
                <a:cubicBezTo>
                  <a:pt x="108269" y="451425"/>
                  <a:pt x="108269" y="448978"/>
                  <a:pt x="108269" y="448978"/>
                </a:cubicBezTo>
                <a:cubicBezTo>
                  <a:pt x="110715" y="446531"/>
                  <a:pt x="108269" y="441638"/>
                  <a:pt x="105822" y="439191"/>
                </a:cubicBezTo>
                <a:cubicBezTo>
                  <a:pt x="103375" y="436744"/>
                  <a:pt x="98482" y="436744"/>
                  <a:pt x="96035" y="439191"/>
                </a:cubicBezTo>
                <a:cubicBezTo>
                  <a:pt x="93588" y="441638"/>
                  <a:pt x="93588" y="446531"/>
                  <a:pt x="96035" y="448978"/>
                </a:cubicBezTo>
                <a:cubicBezTo>
                  <a:pt x="88695" y="451425"/>
                  <a:pt x="93588" y="451425"/>
                  <a:pt x="98482" y="451425"/>
                </a:cubicBezTo>
                <a:cubicBezTo>
                  <a:pt x="98482" y="451425"/>
                  <a:pt x="100928" y="451425"/>
                  <a:pt x="100928" y="451425"/>
                </a:cubicBezTo>
                <a:cubicBezTo>
                  <a:pt x="98482" y="453871"/>
                  <a:pt x="98482" y="458765"/>
                  <a:pt x="100928" y="463658"/>
                </a:cubicBezTo>
                <a:cubicBezTo>
                  <a:pt x="100928" y="463658"/>
                  <a:pt x="98482" y="463658"/>
                  <a:pt x="98482" y="463658"/>
                </a:cubicBezTo>
                <a:cubicBezTo>
                  <a:pt x="96035" y="463658"/>
                  <a:pt x="96035" y="463658"/>
                  <a:pt x="93588" y="463658"/>
                </a:cubicBezTo>
                <a:cubicBezTo>
                  <a:pt x="88695" y="463658"/>
                  <a:pt x="86248" y="468552"/>
                  <a:pt x="88695" y="473445"/>
                </a:cubicBezTo>
                <a:cubicBezTo>
                  <a:pt x="88695" y="478339"/>
                  <a:pt x="93588" y="480786"/>
                  <a:pt x="98482" y="480786"/>
                </a:cubicBezTo>
                <a:cubicBezTo>
                  <a:pt x="98482" y="480786"/>
                  <a:pt x="100928" y="480786"/>
                  <a:pt x="100928" y="480786"/>
                </a:cubicBezTo>
                <a:cubicBezTo>
                  <a:pt x="98482" y="483232"/>
                  <a:pt x="98482" y="488126"/>
                  <a:pt x="100928" y="490573"/>
                </a:cubicBezTo>
                <a:cubicBezTo>
                  <a:pt x="100928" y="490573"/>
                  <a:pt x="98482" y="490573"/>
                  <a:pt x="98482" y="490573"/>
                </a:cubicBezTo>
                <a:cubicBezTo>
                  <a:pt x="96035" y="490573"/>
                  <a:pt x="91141" y="490573"/>
                  <a:pt x="88695" y="493019"/>
                </a:cubicBezTo>
                <a:cubicBezTo>
                  <a:pt x="86248" y="495466"/>
                  <a:pt x="86248" y="500360"/>
                  <a:pt x="88695" y="502806"/>
                </a:cubicBezTo>
                <a:cubicBezTo>
                  <a:pt x="88695" y="500360"/>
                  <a:pt x="91141" y="502806"/>
                  <a:pt x="96035" y="502806"/>
                </a:cubicBezTo>
                <a:cubicBezTo>
                  <a:pt x="96035" y="502806"/>
                  <a:pt x="98482" y="502806"/>
                  <a:pt x="98482" y="502806"/>
                </a:cubicBezTo>
                <a:cubicBezTo>
                  <a:pt x="98482" y="505253"/>
                  <a:pt x="98482" y="505253"/>
                  <a:pt x="98482" y="507700"/>
                </a:cubicBezTo>
                <a:cubicBezTo>
                  <a:pt x="98482" y="510147"/>
                  <a:pt x="98482" y="510147"/>
                  <a:pt x="98482" y="512593"/>
                </a:cubicBezTo>
                <a:cubicBezTo>
                  <a:pt x="93588" y="512593"/>
                  <a:pt x="91141" y="512593"/>
                  <a:pt x="88695" y="515040"/>
                </a:cubicBezTo>
                <a:cubicBezTo>
                  <a:pt x="86248" y="517487"/>
                  <a:pt x="86248" y="519934"/>
                  <a:pt x="88695" y="524827"/>
                </a:cubicBezTo>
                <a:cubicBezTo>
                  <a:pt x="91141" y="529721"/>
                  <a:pt x="93588" y="529721"/>
                  <a:pt x="98482" y="529721"/>
                </a:cubicBezTo>
                <a:lnTo>
                  <a:pt x="98482" y="537061"/>
                </a:lnTo>
                <a:cubicBezTo>
                  <a:pt x="96035" y="537061"/>
                  <a:pt x="93588" y="537061"/>
                  <a:pt x="91141" y="539508"/>
                </a:cubicBezTo>
                <a:cubicBezTo>
                  <a:pt x="88695" y="541954"/>
                  <a:pt x="86248" y="544401"/>
                  <a:pt x="88695" y="546848"/>
                </a:cubicBezTo>
                <a:cubicBezTo>
                  <a:pt x="88695" y="554188"/>
                  <a:pt x="93588" y="556635"/>
                  <a:pt x="100928" y="554188"/>
                </a:cubicBezTo>
                <a:cubicBezTo>
                  <a:pt x="98482" y="559082"/>
                  <a:pt x="100928" y="561528"/>
                  <a:pt x="103375" y="563975"/>
                </a:cubicBezTo>
                <a:cubicBezTo>
                  <a:pt x="103375" y="563975"/>
                  <a:pt x="100928" y="563975"/>
                  <a:pt x="100928" y="563975"/>
                </a:cubicBezTo>
                <a:cubicBezTo>
                  <a:pt x="98482" y="561528"/>
                  <a:pt x="93588" y="563975"/>
                  <a:pt x="91141" y="566422"/>
                </a:cubicBezTo>
                <a:cubicBezTo>
                  <a:pt x="88695" y="568868"/>
                  <a:pt x="88695" y="573762"/>
                  <a:pt x="91141" y="576209"/>
                </a:cubicBezTo>
                <a:cubicBezTo>
                  <a:pt x="93588" y="578656"/>
                  <a:pt x="98482" y="578656"/>
                  <a:pt x="100928" y="576209"/>
                </a:cubicBezTo>
                <a:cubicBezTo>
                  <a:pt x="103375" y="573762"/>
                  <a:pt x="105822" y="568868"/>
                  <a:pt x="103375" y="566422"/>
                </a:cubicBezTo>
                <a:cubicBezTo>
                  <a:pt x="103375" y="566422"/>
                  <a:pt x="103375" y="563975"/>
                  <a:pt x="103375" y="563975"/>
                </a:cubicBezTo>
                <a:cubicBezTo>
                  <a:pt x="103375" y="563975"/>
                  <a:pt x="103375" y="563975"/>
                  <a:pt x="103375" y="563975"/>
                </a:cubicBezTo>
                <a:cubicBezTo>
                  <a:pt x="105822" y="566422"/>
                  <a:pt x="110715" y="566422"/>
                  <a:pt x="113162" y="563975"/>
                </a:cubicBezTo>
                <a:cubicBezTo>
                  <a:pt x="115609" y="561528"/>
                  <a:pt x="115609" y="559082"/>
                  <a:pt x="115609" y="554188"/>
                </a:cubicBezTo>
                <a:cubicBezTo>
                  <a:pt x="115609" y="554188"/>
                  <a:pt x="115609" y="551741"/>
                  <a:pt x="115609" y="551741"/>
                </a:cubicBezTo>
                <a:lnTo>
                  <a:pt x="122949" y="551741"/>
                </a:lnTo>
                <a:cubicBezTo>
                  <a:pt x="122949" y="554188"/>
                  <a:pt x="122949" y="556635"/>
                  <a:pt x="125396" y="559082"/>
                </a:cubicBezTo>
                <a:cubicBezTo>
                  <a:pt x="127843" y="561528"/>
                  <a:pt x="130289" y="561528"/>
                  <a:pt x="132736" y="561528"/>
                </a:cubicBezTo>
                <a:cubicBezTo>
                  <a:pt x="135183" y="561528"/>
                  <a:pt x="137630" y="561528"/>
                  <a:pt x="137630" y="559082"/>
                </a:cubicBezTo>
                <a:cubicBezTo>
                  <a:pt x="140076" y="559082"/>
                  <a:pt x="140076" y="556635"/>
                  <a:pt x="140076" y="551741"/>
                </a:cubicBezTo>
                <a:lnTo>
                  <a:pt x="147417" y="551741"/>
                </a:lnTo>
                <a:cubicBezTo>
                  <a:pt x="147417" y="556635"/>
                  <a:pt x="147417" y="559082"/>
                  <a:pt x="152310" y="561528"/>
                </a:cubicBezTo>
                <a:cubicBezTo>
                  <a:pt x="154757" y="563975"/>
                  <a:pt x="157204" y="563975"/>
                  <a:pt x="162097" y="561528"/>
                </a:cubicBezTo>
                <a:cubicBezTo>
                  <a:pt x="164544" y="559082"/>
                  <a:pt x="164544" y="556635"/>
                  <a:pt x="164544" y="551741"/>
                </a:cubicBezTo>
                <a:cubicBezTo>
                  <a:pt x="166991" y="554188"/>
                  <a:pt x="171884" y="554188"/>
                  <a:pt x="174331" y="551741"/>
                </a:cubicBezTo>
                <a:cubicBezTo>
                  <a:pt x="171884" y="556635"/>
                  <a:pt x="174331" y="559082"/>
                  <a:pt x="176778" y="561528"/>
                </a:cubicBezTo>
                <a:cubicBezTo>
                  <a:pt x="179224" y="563975"/>
                  <a:pt x="184118" y="563975"/>
                  <a:pt x="186565" y="561528"/>
                </a:cubicBezTo>
                <a:cubicBezTo>
                  <a:pt x="186565" y="561528"/>
                  <a:pt x="189011" y="559082"/>
                  <a:pt x="189011" y="556635"/>
                </a:cubicBezTo>
                <a:cubicBezTo>
                  <a:pt x="189011" y="554188"/>
                  <a:pt x="189011" y="551741"/>
                  <a:pt x="186565" y="549295"/>
                </a:cubicBezTo>
                <a:cubicBezTo>
                  <a:pt x="191458" y="551741"/>
                  <a:pt x="193905" y="551741"/>
                  <a:pt x="196352" y="549295"/>
                </a:cubicBezTo>
                <a:cubicBezTo>
                  <a:pt x="198798" y="546848"/>
                  <a:pt x="201245" y="544401"/>
                  <a:pt x="201245" y="539508"/>
                </a:cubicBezTo>
                <a:lnTo>
                  <a:pt x="208585" y="539508"/>
                </a:lnTo>
                <a:cubicBezTo>
                  <a:pt x="208585" y="541954"/>
                  <a:pt x="208585" y="544401"/>
                  <a:pt x="211032" y="546848"/>
                </a:cubicBezTo>
                <a:cubicBezTo>
                  <a:pt x="213479" y="549295"/>
                  <a:pt x="215926" y="551741"/>
                  <a:pt x="218372" y="551741"/>
                </a:cubicBezTo>
                <a:cubicBezTo>
                  <a:pt x="220819" y="551741"/>
                  <a:pt x="223266" y="551741"/>
                  <a:pt x="223266" y="549295"/>
                </a:cubicBezTo>
                <a:cubicBezTo>
                  <a:pt x="225713" y="546848"/>
                  <a:pt x="225713" y="544401"/>
                  <a:pt x="225713" y="539508"/>
                </a:cubicBezTo>
                <a:cubicBezTo>
                  <a:pt x="228159" y="539508"/>
                  <a:pt x="230606" y="539508"/>
                  <a:pt x="235500" y="539508"/>
                </a:cubicBezTo>
                <a:cubicBezTo>
                  <a:pt x="233053" y="544401"/>
                  <a:pt x="235500" y="546848"/>
                  <a:pt x="237946" y="549295"/>
                </a:cubicBezTo>
                <a:cubicBezTo>
                  <a:pt x="240393" y="551741"/>
                  <a:pt x="242840" y="551741"/>
                  <a:pt x="247733" y="549295"/>
                </a:cubicBezTo>
                <a:cubicBezTo>
                  <a:pt x="252627" y="546848"/>
                  <a:pt x="252627" y="541954"/>
                  <a:pt x="250180" y="537061"/>
                </a:cubicBezTo>
                <a:cubicBezTo>
                  <a:pt x="252627" y="539508"/>
                  <a:pt x="257520" y="539508"/>
                  <a:pt x="259967" y="537061"/>
                </a:cubicBezTo>
                <a:cubicBezTo>
                  <a:pt x="257520" y="541954"/>
                  <a:pt x="259967" y="546848"/>
                  <a:pt x="262414" y="549295"/>
                </a:cubicBezTo>
                <a:cubicBezTo>
                  <a:pt x="264861" y="551741"/>
                  <a:pt x="269754" y="551741"/>
                  <a:pt x="272201" y="549295"/>
                </a:cubicBezTo>
                <a:cubicBezTo>
                  <a:pt x="274648" y="546848"/>
                  <a:pt x="274648" y="541954"/>
                  <a:pt x="274648" y="539508"/>
                </a:cubicBezTo>
                <a:cubicBezTo>
                  <a:pt x="274648" y="537061"/>
                  <a:pt x="272201" y="537061"/>
                  <a:pt x="272201" y="534614"/>
                </a:cubicBezTo>
                <a:cubicBezTo>
                  <a:pt x="269754" y="532167"/>
                  <a:pt x="267307" y="534614"/>
                  <a:pt x="264861" y="534614"/>
                </a:cubicBezTo>
                <a:cubicBezTo>
                  <a:pt x="264861" y="532167"/>
                  <a:pt x="264861" y="529721"/>
                  <a:pt x="267307" y="527274"/>
                </a:cubicBezTo>
                <a:lnTo>
                  <a:pt x="272201" y="527274"/>
                </a:lnTo>
                <a:cubicBezTo>
                  <a:pt x="272201" y="534614"/>
                  <a:pt x="274648" y="537061"/>
                  <a:pt x="281988" y="537061"/>
                </a:cubicBezTo>
                <a:cubicBezTo>
                  <a:pt x="284435" y="537061"/>
                  <a:pt x="286881" y="537061"/>
                  <a:pt x="289328" y="534614"/>
                </a:cubicBezTo>
                <a:cubicBezTo>
                  <a:pt x="291775" y="532167"/>
                  <a:pt x="291775" y="529721"/>
                  <a:pt x="291775" y="524827"/>
                </a:cubicBezTo>
                <a:cubicBezTo>
                  <a:pt x="294222" y="524827"/>
                  <a:pt x="294222" y="524827"/>
                  <a:pt x="296668" y="524827"/>
                </a:cubicBezTo>
                <a:cubicBezTo>
                  <a:pt x="296668" y="524827"/>
                  <a:pt x="299115" y="524827"/>
                  <a:pt x="299115" y="524827"/>
                </a:cubicBezTo>
                <a:cubicBezTo>
                  <a:pt x="299115" y="532167"/>
                  <a:pt x="301562" y="537061"/>
                  <a:pt x="306455" y="537061"/>
                </a:cubicBezTo>
                <a:cubicBezTo>
                  <a:pt x="308902" y="537061"/>
                  <a:pt x="311349" y="537061"/>
                  <a:pt x="311349" y="534614"/>
                </a:cubicBezTo>
                <a:cubicBezTo>
                  <a:pt x="313796" y="532167"/>
                  <a:pt x="313796" y="529721"/>
                  <a:pt x="313796" y="524827"/>
                </a:cubicBezTo>
                <a:cubicBezTo>
                  <a:pt x="316242" y="524827"/>
                  <a:pt x="318689" y="524827"/>
                  <a:pt x="323583" y="524827"/>
                </a:cubicBezTo>
                <a:cubicBezTo>
                  <a:pt x="321136" y="529721"/>
                  <a:pt x="323583" y="532167"/>
                  <a:pt x="326029" y="534614"/>
                </a:cubicBezTo>
                <a:cubicBezTo>
                  <a:pt x="328476" y="537061"/>
                  <a:pt x="330923" y="537061"/>
                  <a:pt x="335816" y="534614"/>
                </a:cubicBezTo>
                <a:cubicBezTo>
                  <a:pt x="340710" y="532167"/>
                  <a:pt x="340710" y="527274"/>
                  <a:pt x="338263" y="522380"/>
                </a:cubicBezTo>
                <a:cubicBezTo>
                  <a:pt x="340710" y="522380"/>
                  <a:pt x="340710" y="522380"/>
                  <a:pt x="343157" y="522380"/>
                </a:cubicBezTo>
                <a:cubicBezTo>
                  <a:pt x="345603" y="522380"/>
                  <a:pt x="345603" y="522380"/>
                  <a:pt x="348050" y="522380"/>
                </a:cubicBezTo>
                <a:cubicBezTo>
                  <a:pt x="348050" y="522380"/>
                  <a:pt x="348050" y="524827"/>
                  <a:pt x="348050" y="524827"/>
                </a:cubicBezTo>
                <a:cubicBezTo>
                  <a:pt x="345603" y="529721"/>
                  <a:pt x="350497" y="534614"/>
                  <a:pt x="357837" y="534614"/>
                </a:cubicBezTo>
                <a:cubicBezTo>
                  <a:pt x="362731" y="534614"/>
                  <a:pt x="365177" y="529721"/>
                  <a:pt x="365177" y="524827"/>
                </a:cubicBezTo>
                <a:cubicBezTo>
                  <a:pt x="365177" y="519934"/>
                  <a:pt x="360284" y="517487"/>
                  <a:pt x="355390" y="519934"/>
                </a:cubicBezTo>
                <a:cubicBezTo>
                  <a:pt x="355390" y="519934"/>
                  <a:pt x="355390" y="519934"/>
                  <a:pt x="352944" y="519934"/>
                </a:cubicBezTo>
                <a:cubicBezTo>
                  <a:pt x="352944" y="517487"/>
                  <a:pt x="352944" y="515040"/>
                  <a:pt x="355390" y="512593"/>
                </a:cubicBezTo>
                <a:lnTo>
                  <a:pt x="362731" y="512593"/>
                </a:lnTo>
                <a:cubicBezTo>
                  <a:pt x="362731" y="512593"/>
                  <a:pt x="362731" y="512593"/>
                  <a:pt x="362731" y="512593"/>
                </a:cubicBezTo>
                <a:cubicBezTo>
                  <a:pt x="362731" y="517487"/>
                  <a:pt x="365177" y="522380"/>
                  <a:pt x="372518" y="522380"/>
                </a:cubicBezTo>
                <a:cubicBezTo>
                  <a:pt x="377411" y="522380"/>
                  <a:pt x="382305" y="517487"/>
                  <a:pt x="382305" y="512593"/>
                </a:cubicBezTo>
                <a:cubicBezTo>
                  <a:pt x="382305" y="512593"/>
                  <a:pt x="382305" y="510147"/>
                  <a:pt x="382305" y="510147"/>
                </a:cubicBezTo>
                <a:lnTo>
                  <a:pt x="384751" y="510147"/>
                </a:lnTo>
                <a:cubicBezTo>
                  <a:pt x="384751" y="510147"/>
                  <a:pt x="384751" y="512593"/>
                  <a:pt x="384751" y="512593"/>
                </a:cubicBezTo>
                <a:cubicBezTo>
                  <a:pt x="384751" y="517487"/>
                  <a:pt x="389645" y="522380"/>
                  <a:pt x="394538" y="522380"/>
                </a:cubicBezTo>
                <a:cubicBezTo>
                  <a:pt x="399432" y="522380"/>
                  <a:pt x="404325" y="517487"/>
                  <a:pt x="401879" y="512593"/>
                </a:cubicBezTo>
                <a:cubicBezTo>
                  <a:pt x="401879" y="512593"/>
                  <a:pt x="401879" y="510147"/>
                  <a:pt x="401879" y="510147"/>
                </a:cubicBezTo>
                <a:cubicBezTo>
                  <a:pt x="404325" y="510147"/>
                  <a:pt x="406772" y="510147"/>
                  <a:pt x="411666" y="510147"/>
                </a:cubicBezTo>
                <a:cubicBezTo>
                  <a:pt x="411666" y="510147"/>
                  <a:pt x="411666" y="512593"/>
                  <a:pt x="411666" y="512593"/>
                </a:cubicBezTo>
                <a:cubicBezTo>
                  <a:pt x="411666" y="515040"/>
                  <a:pt x="414112" y="519934"/>
                  <a:pt x="416559" y="519934"/>
                </a:cubicBezTo>
                <a:cubicBezTo>
                  <a:pt x="419006" y="522380"/>
                  <a:pt x="423899" y="522380"/>
                  <a:pt x="426346" y="519934"/>
                </a:cubicBezTo>
                <a:cubicBezTo>
                  <a:pt x="428793" y="517487"/>
                  <a:pt x="428793" y="515040"/>
                  <a:pt x="428793" y="510147"/>
                </a:cubicBezTo>
                <a:cubicBezTo>
                  <a:pt x="428793" y="510147"/>
                  <a:pt x="428793" y="507700"/>
                  <a:pt x="428793" y="507700"/>
                </a:cubicBezTo>
                <a:cubicBezTo>
                  <a:pt x="433686" y="510147"/>
                  <a:pt x="436133" y="510147"/>
                  <a:pt x="438580" y="507700"/>
                </a:cubicBezTo>
                <a:cubicBezTo>
                  <a:pt x="438580" y="507700"/>
                  <a:pt x="438580" y="507700"/>
                  <a:pt x="438580" y="507700"/>
                </a:cubicBezTo>
                <a:cubicBezTo>
                  <a:pt x="438580" y="507700"/>
                  <a:pt x="438580" y="510147"/>
                  <a:pt x="436133" y="510147"/>
                </a:cubicBezTo>
                <a:cubicBezTo>
                  <a:pt x="433686" y="512593"/>
                  <a:pt x="436133" y="517487"/>
                  <a:pt x="438580" y="519934"/>
                </a:cubicBezTo>
                <a:cubicBezTo>
                  <a:pt x="441027" y="522380"/>
                  <a:pt x="445920" y="522380"/>
                  <a:pt x="448367" y="519934"/>
                </a:cubicBezTo>
                <a:cubicBezTo>
                  <a:pt x="450814" y="517487"/>
                  <a:pt x="453260" y="512593"/>
                  <a:pt x="450814" y="510147"/>
                </a:cubicBezTo>
                <a:cubicBezTo>
                  <a:pt x="448367" y="505253"/>
                  <a:pt x="441027" y="505253"/>
                  <a:pt x="438580" y="507700"/>
                </a:cubicBezTo>
                <a:cubicBezTo>
                  <a:pt x="441027" y="505253"/>
                  <a:pt x="441027" y="502806"/>
                  <a:pt x="441027" y="500360"/>
                </a:cubicBezTo>
                <a:lnTo>
                  <a:pt x="448367" y="500360"/>
                </a:lnTo>
                <a:cubicBezTo>
                  <a:pt x="448367" y="500360"/>
                  <a:pt x="448367" y="500360"/>
                  <a:pt x="448367" y="500360"/>
                </a:cubicBezTo>
                <a:cubicBezTo>
                  <a:pt x="448367" y="505253"/>
                  <a:pt x="450814" y="510147"/>
                  <a:pt x="458154" y="510147"/>
                </a:cubicBezTo>
                <a:cubicBezTo>
                  <a:pt x="463047" y="510147"/>
                  <a:pt x="467941" y="505253"/>
                  <a:pt x="467941" y="500360"/>
                </a:cubicBezTo>
                <a:cubicBezTo>
                  <a:pt x="467941" y="500360"/>
                  <a:pt x="467941" y="497913"/>
                  <a:pt x="467941" y="497913"/>
                </a:cubicBezTo>
                <a:cubicBezTo>
                  <a:pt x="470388" y="497913"/>
                  <a:pt x="470388" y="497913"/>
                  <a:pt x="472834" y="497913"/>
                </a:cubicBezTo>
                <a:cubicBezTo>
                  <a:pt x="475281" y="497913"/>
                  <a:pt x="475281" y="497913"/>
                  <a:pt x="477728" y="497913"/>
                </a:cubicBezTo>
                <a:cubicBezTo>
                  <a:pt x="477728" y="502806"/>
                  <a:pt x="477728" y="505253"/>
                  <a:pt x="480175" y="507700"/>
                </a:cubicBezTo>
                <a:cubicBezTo>
                  <a:pt x="482621" y="510147"/>
                  <a:pt x="485068" y="510147"/>
                  <a:pt x="489962" y="507700"/>
                </a:cubicBezTo>
                <a:cubicBezTo>
                  <a:pt x="494855" y="505253"/>
                  <a:pt x="494855" y="500360"/>
                  <a:pt x="494855" y="497913"/>
                </a:cubicBezTo>
                <a:cubicBezTo>
                  <a:pt x="497302" y="497913"/>
                  <a:pt x="497302" y="497913"/>
                  <a:pt x="499749" y="497913"/>
                </a:cubicBezTo>
                <a:cubicBezTo>
                  <a:pt x="502195" y="497913"/>
                  <a:pt x="502195" y="497913"/>
                  <a:pt x="504642" y="497913"/>
                </a:cubicBezTo>
                <a:cubicBezTo>
                  <a:pt x="504642" y="497913"/>
                  <a:pt x="504642" y="500360"/>
                  <a:pt x="504642" y="500360"/>
                </a:cubicBezTo>
                <a:cubicBezTo>
                  <a:pt x="504642" y="502806"/>
                  <a:pt x="504642" y="507700"/>
                  <a:pt x="509536" y="510147"/>
                </a:cubicBezTo>
                <a:cubicBezTo>
                  <a:pt x="511982" y="512593"/>
                  <a:pt x="516876" y="512593"/>
                  <a:pt x="519323" y="510147"/>
                </a:cubicBezTo>
                <a:cubicBezTo>
                  <a:pt x="521769" y="507700"/>
                  <a:pt x="521769" y="505253"/>
                  <a:pt x="521769" y="500360"/>
                </a:cubicBezTo>
                <a:cubicBezTo>
                  <a:pt x="521769" y="500360"/>
                  <a:pt x="521769" y="500360"/>
                  <a:pt x="521769" y="497913"/>
                </a:cubicBezTo>
                <a:cubicBezTo>
                  <a:pt x="526663" y="500360"/>
                  <a:pt x="529110" y="500360"/>
                  <a:pt x="531556" y="497913"/>
                </a:cubicBezTo>
                <a:cubicBezTo>
                  <a:pt x="531556" y="497913"/>
                  <a:pt x="531556" y="497913"/>
                  <a:pt x="531556" y="497913"/>
                </a:cubicBezTo>
                <a:cubicBezTo>
                  <a:pt x="534003" y="495466"/>
                  <a:pt x="534003" y="493019"/>
                  <a:pt x="534003" y="488126"/>
                </a:cubicBezTo>
                <a:lnTo>
                  <a:pt x="531556" y="488126"/>
                </a:lnTo>
                <a:cubicBezTo>
                  <a:pt x="531556" y="495466"/>
                  <a:pt x="534003" y="497913"/>
                  <a:pt x="541343" y="497913"/>
                </a:cubicBezTo>
                <a:cubicBezTo>
                  <a:pt x="546237" y="497913"/>
                  <a:pt x="551130" y="493019"/>
                  <a:pt x="551130" y="485679"/>
                </a:cubicBezTo>
                <a:lnTo>
                  <a:pt x="558471" y="485679"/>
                </a:lnTo>
                <a:cubicBezTo>
                  <a:pt x="558471" y="490573"/>
                  <a:pt x="558471" y="493019"/>
                  <a:pt x="560917" y="495466"/>
                </a:cubicBezTo>
                <a:cubicBezTo>
                  <a:pt x="563364" y="497913"/>
                  <a:pt x="565811" y="497913"/>
                  <a:pt x="570704" y="495466"/>
                </a:cubicBezTo>
                <a:cubicBezTo>
                  <a:pt x="575598" y="493019"/>
                  <a:pt x="575598" y="488126"/>
                  <a:pt x="575598" y="485679"/>
                </a:cubicBezTo>
                <a:cubicBezTo>
                  <a:pt x="578045" y="485679"/>
                  <a:pt x="578045" y="485679"/>
                  <a:pt x="580491" y="485679"/>
                </a:cubicBezTo>
                <a:cubicBezTo>
                  <a:pt x="582938" y="485679"/>
                  <a:pt x="582938" y="485679"/>
                  <a:pt x="585385" y="485679"/>
                </a:cubicBezTo>
                <a:cubicBezTo>
                  <a:pt x="585385" y="490573"/>
                  <a:pt x="585385" y="493019"/>
                  <a:pt x="587832" y="495466"/>
                </a:cubicBezTo>
                <a:cubicBezTo>
                  <a:pt x="590278" y="497913"/>
                  <a:pt x="595172" y="497913"/>
                  <a:pt x="597619" y="495466"/>
                </a:cubicBezTo>
                <a:cubicBezTo>
                  <a:pt x="602512" y="493019"/>
                  <a:pt x="602512" y="488126"/>
                  <a:pt x="600065" y="483232"/>
                </a:cubicBezTo>
                <a:cubicBezTo>
                  <a:pt x="604959" y="485679"/>
                  <a:pt x="607406" y="485679"/>
                  <a:pt x="609852" y="483232"/>
                </a:cubicBezTo>
                <a:cubicBezTo>
                  <a:pt x="612299" y="480786"/>
                  <a:pt x="614746" y="478339"/>
                  <a:pt x="614746" y="473445"/>
                </a:cubicBezTo>
                <a:lnTo>
                  <a:pt x="622086" y="473445"/>
                </a:lnTo>
                <a:cubicBezTo>
                  <a:pt x="622086" y="480786"/>
                  <a:pt x="624533" y="483232"/>
                  <a:pt x="631873" y="483232"/>
                </a:cubicBezTo>
                <a:cubicBezTo>
                  <a:pt x="634320" y="483232"/>
                  <a:pt x="636767" y="483232"/>
                  <a:pt x="636767" y="480786"/>
                </a:cubicBezTo>
                <a:cubicBezTo>
                  <a:pt x="639213" y="478339"/>
                  <a:pt x="639213" y="475892"/>
                  <a:pt x="639213" y="470999"/>
                </a:cubicBezTo>
                <a:cubicBezTo>
                  <a:pt x="641660" y="470999"/>
                  <a:pt x="644107" y="470999"/>
                  <a:pt x="646554" y="470999"/>
                </a:cubicBezTo>
                <a:cubicBezTo>
                  <a:pt x="646554" y="475892"/>
                  <a:pt x="646554" y="478339"/>
                  <a:pt x="649000" y="480786"/>
                </a:cubicBezTo>
                <a:cubicBezTo>
                  <a:pt x="651447" y="483232"/>
                  <a:pt x="653894" y="483232"/>
                  <a:pt x="658787" y="480786"/>
                </a:cubicBezTo>
                <a:cubicBezTo>
                  <a:pt x="663681" y="478339"/>
                  <a:pt x="663681" y="473445"/>
                  <a:pt x="661234" y="470999"/>
                </a:cubicBezTo>
                <a:cubicBezTo>
                  <a:pt x="663681" y="470999"/>
                  <a:pt x="663681" y="470999"/>
                  <a:pt x="666128" y="470999"/>
                </a:cubicBezTo>
                <a:cubicBezTo>
                  <a:pt x="668574" y="470999"/>
                  <a:pt x="668574" y="470999"/>
                  <a:pt x="671021" y="470999"/>
                </a:cubicBezTo>
                <a:cubicBezTo>
                  <a:pt x="668574" y="475892"/>
                  <a:pt x="671021" y="478339"/>
                  <a:pt x="673468" y="480786"/>
                </a:cubicBezTo>
                <a:cubicBezTo>
                  <a:pt x="675915" y="483232"/>
                  <a:pt x="680808" y="483232"/>
                  <a:pt x="683255" y="480786"/>
                </a:cubicBezTo>
                <a:cubicBezTo>
                  <a:pt x="688148" y="478339"/>
                  <a:pt x="688148" y="473445"/>
                  <a:pt x="685702" y="468552"/>
                </a:cubicBezTo>
                <a:cubicBezTo>
                  <a:pt x="690595" y="470999"/>
                  <a:pt x="693042" y="470999"/>
                  <a:pt x="695489" y="468552"/>
                </a:cubicBezTo>
                <a:cubicBezTo>
                  <a:pt x="697935" y="466105"/>
                  <a:pt x="700382" y="463658"/>
                  <a:pt x="700382" y="458765"/>
                </a:cubicBezTo>
                <a:lnTo>
                  <a:pt x="707722" y="458765"/>
                </a:lnTo>
                <a:cubicBezTo>
                  <a:pt x="707722" y="466105"/>
                  <a:pt x="710169" y="468552"/>
                  <a:pt x="717509" y="468552"/>
                </a:cubicBezTo>
                <a:cubicBezTo>
                  <a:pt x="719956" y="468552"/>
                  <a:pt x="722403" y="468552"/>
                  <a:pt x="722403" y="466105"/>
                </a:cubicBezTo>
                <a:cubicBezTo>
                  <a:pt x="724850" y="463658"/>
                  <a:pt x="724850" y="461212"/>
                  <a:pt x="724850" y="456318"/>
                </a:cubicBezTo>
                <a:cubicBezTo>
                  <a:pt x="727296" y="458765"/>
                  <a:pt x="729743" y="456318"/>
                  <a:pt x="732190" y="456318"/>
                </a:cubicBezTo>
                <a:cubicBezTo>
                  <a:pt x="732190" y="463658"/>
                  <a:pt x="734637" y="468552"/>
                  <a:pt x="739530" y="468552"/>
                </a:cubicBezTo>
                <a:cubicBezTo>
                  <a:pt x="741977" y="468552"/>
                  <a:pt x="744424" y="468552"/>
                  <a:pt x="746870" y="466105"/>
                </a:cubicBezTo>
                <a:cubicBezTo>
                  <a:pt x="749317" y="463658"/>
                  <a:pt x="749317" y="461212"/>
                  <a:pt x="749317" y="456318"/>
                </a:cubicBezTo>
                <a:cubicBezTo>
                  <a:pt x="751764" y="456318"/>
                  <a:pt x="751764" y="456318"/>
                  <a:pt x="754211" y="456318"/>
                </a:cubicBezTo>
                <a:cubicBezTo>
                  <a:pt x="756657" y="456318"/>
                  <a:pt x="756657" y="456318"/>
                  <a:pt x="759104" y="456318"/>
                </a:cubicBezTo>
                <a:cubicBezTo>
                  <a:pt x="756657" y="461212"/>
                  <a:pt x="759104" y="463658"/>
                  <a:pt x="761551" y="466105"/>
                </a:cubicBezTo>
                <a:cubicBezTo>
                  <a:pt x="763998" y="468552"/>
                  <a:pt x="768891" y="468552"/>
                  <a:pt x="771338" y="466105"/>
                </a:cubicBezTo>
                <a:cubicBezTo>
                  <a:pt x="773785" y="466105"/>
                  <a:pt x="773785" y="463658"/>
                  <a:pt x="773785" y="461212"/>
                </a:cubicBezTo>
                <a:cubicBezTo>
                  <a:pt x="773785" y="458765"/>
                  <a:pt x="773785" y="456318"/>
                  <a:pt x="771338" y="453871"/>
                </a:cubicBezTo>
                <a:cubicBezTo>
                  <a:pt x="773785" y="456318"/>
                  <a:pt x="778678" y="456318"/>
                  <a:pt x="781125" y="453871"/>
                </a:cubicBezTo>
                <a:cubicBezTo>
                  <a:pt x="786018" y="451425"/>
                  <a:pt x="786018" y="448978"/>
                  <a:pt x="786018" y="444084"/>
                </a:cubicBezTo>
                <a:lnTo>
                  <a:pt x="793359" y="444084"/>
                </a:lnTo>
                <a:lnTo>
                  <a:pt x="793359" y="446531"/>
                </a:lnTo>
                <a:cubicBezTo>
                  <a:pt x="793359" y="451425"/>
                  <a:pt x="798252" y="456318"/>
                  <a:pt x="803146" y="456318"/>
                </a:cubicBezTo>
                <a:cubicBezTo>
                  <a:pt x="808039" y="456318"/>
                  <a:pt x="812933" y="451425"/>
                  <a:pt x="810486" y="446531"/>
                </a:cubicBezTo>
                <a:cubicBezTo>
                  <a:pt x="810486" y="446531"/>
                  <a:pt x="810486" y="446531"/>
                  <a:pt x="810486" y="444084"/>
                </a:cubicBezTo>
                <a:cubicBezTo>
                  <a:pt x="812933" y="446531"/>
                  <a:pt x="815379" y="444084"/>
                  <a:pt x="817826" y="444084"/>
                </a:cubicBezTo>
                <a:cubicBezTo>
                  <a:pt x="817826" y="448978"/>
                  <a:pt x="817826" y="451425"/>
                  <a:pt x="820273" y="453871"/>
                </a:cubicBezTo>
                <a:cubicBezTo>
                  <a:pt x="822720" y="456318"/>
                  <a:pt x="825166" y="456318"/>
                  <a:pt x="830060" y="453871"/>
                </a:cubicBezTo>
                <a:cubicBezTo>
                  <a:pt x="834954" y="451425"/>
                  <a:pt x="834954" y="446531"/>
                  <a:pt x="832507" y="444084"/>
                </a:cubicBezTo>
                <a:cubicBezTo>
                  <a:pt x="834954" y="444084"/>
                  <a:pt x="837400" y="444084"/>
                  <a:pt x="837400" y="444084"/>
                </a:cubicBezTo>
                <a:cubicBezTo>
                  <a:pt x="839847" y="444084"/>
                  <a:pt x="839847" y="444084"/>
                  <a:pt x="842294" y="441638"/>
                </a:cubicBezTo>
                <a:cubicBezTo>
                  <a:pt x="842294" y="444084"/>
                  <a:pt x="842294" y="444084"/>
                  <a:pt x="842294" y="446531"/>
                </a:cubicBezTo>
                <a:cubicBezTo>
                  <a:pt x="842294" y="451425"/>
                  <a:pt x="847187" y="453871"/>
                  <a:pt x="852081" y="453871"/>
                </a:cubicBezTo>
                <a:cubicBezTo>
                  <a:pt x="856974" y="453871"/>
                  <a:pt x="859421" y="448978"/>
                  <a:pt x="856974" y="444084"/>
                </a:cubicBezTo>
                <a:cubicBezTo>
                  <a:pt x="856974" y="439191"/>
                  <a:pt x="852081" y="436744"/>
                  <a:pt x="847187" y="439191"/>
                </a:cubicBezTo>
                <a:cubicBezTo>
                  <a:pt x="847187" y="439191"/>
                  <a:pt x="847187" y="439191"/>
                  <a:pt x="844740" y="439191"/>
                </a:cubicBezTo>
                <a:cubicBezTo>
                  <a:pt x="844740" y="436744"/>
                  <a:pt x="844740" y="434297"/>
                  <a:pt x="847187" y="431851"/>
                </a:cubicBezTo>
                <a:lnTo>
                  <a:pt x="852081" y="431851"/>
                </a:lnTo>
                <a:cubicBezTo>
                  <a:pt x="852081" y="431851"/>
                  <a:pt x="852081" y="434297"/>
                  <a:pt x="852081" y="434297"/>
                </a:cubicBezTo>
                <a:cubicBezTo>
                  <a:pt x="852081" y="439191"/>
                  <a:pt x="856974" y="444084"/>
                  <a:pt x="861868" y="441638"/>
                </a:cubicBezTo>
                <a:cubicBezTo>
                  <a:pt x="866761" y="441638"/>
                  <a:pt x="871655" y="436744"/>
                  <a:pt x="871655" y="431851"/>
                </a:cubicBezTo>
                <a:cubicBezTo>
                  <a:pt x="871655" y="431851"/>
                  <a:pt x="871655" y="429404"/>
                  <a:pt x="871655" y="429404"/>
                </a:cubicBezTo>
                <a:lnTo>
                  <a:pt x="878995" y="429404"/>
                </a:lnTo>
                <a:cubicBezTo>
                  <a:pt x="878995" y="436744"/>
                  <a:pt x="881442" y="439191"/>
                  <a:pt x="886335" y="439191"/>
                </a:cubicBezTo>
                <a:cubicBezTo>
                  <a:pt x="891229" y="439191"/>
                  <a:pt x="896122" y="434297"/>
                  <a:pt x="893675" y="426957"/>
                </a:cubicBezTo>
                <a:cubicBezTo>
                  <a:pt x="896122" y="426957"/>
                  <a:pt x="896122" y="426957"/>
                  <a:pt x="898569" y="426957"/>
                </a:cubicBezTo>
                <a:cubicBezTo>
                  <a:pt x="901016" y="426957"/>
                  <a:pt x="901016" y="426957"/>
                  <a:pt x="903462" y="426957"/>
                </a:cubicBezTo>
                <a:cubicBezTo>
                  <a:pt x="903462" y="431851"/>
                  <a:pt x="903462" y="434297"/>
                  <a:pt x="905909" y="436744"/>
                </a:cubicBezTo>
                <a:cubicBezTo>
                  <a:pt x="908356" y="439191"/>
                  <a:pt x="913249" y="439191"/>
                  <a:pt x="915696" y="436744"/>
                </a:cubicBezTo>
                <a:cubicBezTo>
                  <a:pt x="920590" y="434297"/>
                  <a:pt x="920590" y="429404"/>
                  <a:pt x="918143" y="426957"/>
                </a:cubicBezTo>
                <a:cubicBezTo>
                  <a:pt x="925483" y="429404"/>
                  <a:pt x="932824" y="426957"/>
                  <a:pt x="932824" y="417170"/>
                </a:cubicBezTo>
                <a:lnTo>
                  <a:pt x="940164" y="417170"/>
                </a:lnTo>
                <a:cubicBezTo>
                  <a:pt x="940164" y="424511"/>
                  <a:pt x="942610" y="426957"/>
                  <a:pt x="949951" y="426957"/>
                </a:cubicBezTo>
                <a:cubicBezTo>
                  <a:pt x="952397" y="426957"/>
                  <a:pt x="954844" y="426957"/>
                  <a:pt x="957291" y="424511"/>
                </a:cubicBezTo>
                <a:cubicBezTo>
                  <a:pt x="959738" y="422064"/>
                  <a:pt x="959738" y="419617"/>
                  <a:pt x="959738" y="414723"/>
                </a:cubicBezTo>
                <a:lnTo>
                  <a:pt x="967078" y="414723"/>
                </a:lnTo>
                <a:cubicBezTo>
                  <a:pt x="967078" y="422064"/>
                  <a:pt x="969525" y="424511"/>
                  <a:pt x="974418" y="424511"/>
                </a:cubicBezTo>
                <a:cubicBezTo>
                  <a:pt x="976865" y="424511"/>
                  <a:pt x="979312" y="424511"/>
                  <a:pt x="981759" y="422064"/>
                </a:cubicBezTo>
                <a:cubicBezTo>
                  <a:pt x="984205" y="419617"/>
                  <a:pt x="984205" y="417170"/>
                  <a:pt x="984205" y="412277"/>
                </a:cubicBezTo>
                <a:cubicBezTo>
                  <a:pt x="986652" y="414723"/>
                  <a:pt x="991545" y="412277"/>
                  <a:pt x="993992" y="412277"/>
                </a:cubicBezTo>
                <a:cubicBezTo>
                  <a:pt x="991545" y="417170"/>
                  <a:pt x="993992" y="419617"/>
                  <a:pt x="996439" y="422064"/>
                </a:cubicBezTo>
                <a:cubicBezTo>
                  <a:pt x="998886" y="424511"/>
                  <a:pt x="1003779" y="424511"/>
                  <a:pt x="1006226" y="422064"/>
                </a:cubicBezTo>
                <a:cubicBezTo>
                  <a:pt x="1011119" y="419617"/>
                  <a:pt x="1011119" y="414723"/>
                  <a:pt x="1008673" y="409830"/>
                </a:cubicBezTo>
                <a:cubicBezTo>
                  <a:pt x="1013566" y="412277"/>
                  <a:pt x="1016013" y="412277"/>
                  <a:pt x="1018460" y="409830"/>
                </a:cubicBezTo>
                <a:cubicBezTo>
                  <a:pt x="1020906" y="407383"/>
                  <a:pt x="1023353" y="404936"/>
                  <a:pt x="1023353" y="400043"/>
                </a:cubicBezTo>
                <a:lnTo>
                  <a:pt x="1030694" y="400043"/>
                </a:lnTo>
                <a:cubicBezTo>
                  <a:pt x="1030694" y="400043"/>
                  <a:pt x="1030694" y="400043"/>
                  <a:pt x="1030694" y="402490"/>
                </a:cubicBezTo>
                <a:cubicBezTo>
                  <a:pt x="1030694" y="407383"/>
                  <a:pt x="1035587" y="412277"/>
                  <a:pt x="1040480" y="412277"/>
                </a:cubicBezTo>
                <a:cubicBezTo>
                  <a:pt x="1045374" y="412277"/>
                  <a:pt x="1050268" y="407383"/>
                  <a:pt x="1050268" y="402490"/>
                </a:cubicBezTo>
                <a:lnTo>
                  <a:pt x="1050268" y="400043"/>
                </a:lnTo>
                <a:lnTo>
                  <a:pt x="1057608" y="400043"/>
                </a:lnTo>
                <a:cubicBezTo>
                  <a:pt x="1057608" y="407383"/>
                  <a:pt x="1060054" y="409830"/>
                  <a:pt x="1064948" y="409830"/>
                </a:cubicBezTo>
                <a:cubicBezTo>
                  <a:pt x="1067395" y="409830"/>
                  <a:pt x="1069841" y="409830"/>
                  <a:pt x="1069841" y="407383"/>
                </a:cubicBezTo>
                <a:cubicBezTo>
                  <a:pt x="1072288" y="404936"/>
                  <a:pt x="1072288" y="402490"/>
                  <a:pt x="1072288" y="397596"/>
                </a:cubicBezTo>
                <a:cubicBezTo>
                  <a:pt x="1074735" y="400043"/>
                  <a:pt x="1079629" y="400043"/>
                  <a:pt x="1082075" y="397596"/>
                </a:cubicBezTo>
                <a:cubicBezTo>
                  <a:pt x="1082075" y="402490"/>
                  <a:pt x="1082075" y="404936"/>
                  <a:pt x="1084522" y="407383"/>
                </a:cubicBezTo>
                <a:cubicBezTo>
                  <a:pt x="1086969" y="409830"/>
                  <a:pt x="1091862" y="409830"/>
                  <a:pt x="1094309" y="407383"/>
                </a:cubicBezTo>
                <a:cubicBezTo>
                  <a:pt x="1099203" y="404936"/>
                  <a:pt x="1099203" y="400043"/>
                  <a:pt x="1096756" y="395150"/>
                </a:cubicBezTo>
                <a:cubicBezTo>
                  <a:pt x="1101649" y="397596"/>
                  <a:pt x="1104096" y="397596"/>
                  <a:pt x="1106543" y="395150"/>
                </a:cubicBezTo>
                <a:cubicBezTo>
                  <a:pt x="1108989" y="392703"/>
                  <a:pt x="1111436" y="390256"/>
                  <a:pt x="1111436" y="385363"/>
                </a:cubicBezTo>
                <a:lnTo>
                  <a:pt x="1118776" y="385363"/>
                </a:lnTo>
                <a:cubicBezTo>
                  <a:pt x="1118776" y="387809"/>
                  <a:pt x="1118776" y="390256"/>
                  <a:pt x="1121223" y="392703"/>
                </a:cubicBezTo>
                <a:cubicBezTo>
                  <a:pt x="1123670" y="395150"/>
                  <a:pt x="1126117" y="395150"/>
                  <a:pt x="1128564" y="395150"/>
                </a:cubicBezTo>
                <a:cubicBezTo>
                  <a:pt x="1133457" y="395150"/>
                  <a:pt x="1135904" y="390256"/>
                  <a:pt x="1135904" y="385363"/>
                </a:cubicBezTo>
                <a:cubicBezTo>
                  <a:pt x="1138350" y="385363"/>
                  <a:pt x="1140797" y="385363"/>
                  <a:pt x="1143244" y="385363"/>
                </a:cubicBezTo>
                <a:cubicBezTo>
                  <a:pt x="1143244" y="392703"/>
                  <a:pt x="1145691" y="395150"/>
                  <a:pt x="1150584" y="395150"/>
                </a:cubicBezTo>
                <a:cubicBezTo>
                  <a:pt x="1155478" y="395150"/>
                  <a:pt x="1157924" y="390256"/>
                  <a:pt x="1157924" y="382916"/>
                </a:cubicBezTo>
                <a:cubicBezTo>
                  <a:pt x="1160371" y="382916"/>
                  <a:pt x="1160371" y="382916"/>
                  <a:pt x="1162818" y="382916"/>
                </a:cubicBezTo>
                <a:cubicBezTo>
                  <a:pt x="1165265" y="382916"/>
                  <a:pt x="1165265" y="382916"/>
                  <a:pt x="1167711" y="382916"/>
                </a:cubicBezTo>
                <a:cubicBezTo>
                  <a:pt x="1165265" y="387809"/>
                  <a:pt x="1167711" y="392703"/>
                  <a:pt x="1170158" y="392703"/>
                </a:cubicBezTo>
                <a:cubicBezTo>
                  <a:pt x="1172605" y="395150"/>
                  <a:pt x="1177499" y="395150"/>
                  <a:pt x="1179945" y="392703"/>
                </a:cubicBezTo>
                <a:cubicBezTo>
                  <a:pt x="1182392" y="390256"/>
                  <a:pt x="1182392" y="385363"/>
                  <a:pt x="1182392" y="382916"/>
                </a:cubicBezTo>
                <a:cubicBezTo>
                  <a:pt x="1179945" y="380469"/>
                  <a:pt x="1177499" y="378022"/>
                  <a:pt x="1172605" y="380469"/>
                </a:cubicBezTo>
                <a:cubicBezTo>
                  <a:pt x="1172605" y="378022"/>
                  <a:pt x="1172605" y="375576"/>
                  <a:pt x="1175052" y="375576"/>
                </a:cubicBezTo>
                <a:lnTo>
                  <a:pt x="1179945" y="375576"/>
                </a:lnTo>
                <a:cubicBezTo>
                  <a:pt x="1179945" y="382916"/>
                  <a:pt x="1184839" y="385363"/>
                  <a:pt x="1189732" y="385363"/>
                </a:cubicBezTo>
                <a:cubicBezTo>
                  <a:pt x="1194626" y="385363"/>
                  <a:pt x="1197073" y="380469"/>
                  <a:pt x="1199519" y="375576"/>
                </a:cubicBezTo>
                <a:lnTo>
                  <a:pt x="1206859" y="375576"/>
                </a:lnTo>
                <a:cubicBezTo>
                  <a:pt x="1206859" y="382916"/>
                  <a:pt x="1209306" y="385363"/>
                  <a:pt x="1216646" y="385363"/>
                </a:cubicBezTo>
                <a:cubicBezTo>
                  <a:pt x="1219093" y="385363"/>
                  <a:pt x="1221540" y="385363"/>
                  <a:pt x="1221540" y="382916"/>
                </a:cubicBezTo>
                <a:cubicBezTo>
                  <a:pt x="1223987" y="380469"/>
                  <a:pt x="1223987" y="378022"/>
                  <a:pt x="1223987" y="375576"/>
                </a:cubicBezTo>
                <a:cubicBezTo>
                  <a:pt x="1226434" y="375576"/>
                  <a:pt x="1228880" y="375576"/>
                  <a:pt x="1231327" y="375576"/>
                </a:cubicBezTo>
                <a:cubicBezTo>
                  <a:pt x="1231327" y="375576"/>
                  <a:pt x="1231327" y="378022"/>
                  <a:pt x="1231327" y="378022"/>
                </a:cubicBezTo>
                <a:cubicBezTo>
                  <a:pt x="1231327" y="380469"/>
                  <a:pt x="1233774" y="385363"/>
                  <a:pt x="1236220" y="385363"/>
                </a:cubicBezTo>
                <a:cubicBezTo>
                  <a:pt x="1238667" y="387809"/>
                  <a:pt x="1243561" y="387809"/>
                  <a:pt x="1246008" y="385363"/>
                </a:cubicBezTo>
                <a:cubicBezTo>
                  <a:pt x="1248454" y="382916"/>
                  <a:pt x="1250901" y="380469"/>
                  <a:pt x="1248454" y="378022"/>
                </a:cubicBezTo>
                <a:cubicBezTo>
                  <a:pt x="1248454" y="378022"/>
                  <a:pt x="1248454" y="378022"/>
                  <a:pt x="1248454" y="375576"/>
                </a:cubicBezTo>
                <a:cubicBezTo>
                  <a:pt x="1253348" y="378022"/>
                  <a:pt x="1255794" y="378022"/>
                  <a:pt x="1258241" y="375576"/>
                </a:cubicBezTo>
                <a:cubicBezTo>
                  <a:pt x="1255794" y="380469"/>
                  <a:pt x="1258241" y="385363"/>
                  <a:pt x="1260688" y="385363"/>
                </a:cubicBezTo>
                <a:cubicBezTo>
                  <a:pt x="1263135" y="387809"/>
                  <a:pt x="1268028" y="387809"/>
                  <a:pt x="1270475" y="385363"/>
                </a:cubicBezTo>
                <a:cubicBezTo>
                  <a:pt x="1272922" y="382916"/>
                  <a:pt x="1272922" y="380469"/>
                  <a:pt x="1272922" y="375576"/>
                </a:cubicBezTo>
                <a:cubicBezTo>
                  <a:pt x="1272922" y="373129"/>
                  <a:pt x="1270475" y="373129"/>
                  <a:pt x="1268028" y="373129"/>
                </a:cubicBezTo>
                <a:cubicBezTo>
                  <a:pt x="1265581" y="373129"/>
                  <a:pt x="1263135" y="373129"/>
                  <a:pt x="1260688" y="373129"/>
                </a:cubicBezTo>
                <a:cubicBezTo>
                  <a:pt x="1260688" y="370682"/>
                  <a:pt x="1260688" y="368235"/>
                  <a:pt x="1263135" y="365789"/>
                </a:cubicBezTo>
                <a:lnTo>
                  <a:pt x="1268028" y="365789"/>
                </a:lnTo>
                <a:cubicBezTo>
                  <a:pt x="1268028" y="373129"/>
                  <a:pt x="1272922" y="375576"/>
                  <a:pt x="1277815" y="375576"/>
                </a:cubicBezTo>
                <a:cubicBezTo>
                  <a:pt x="1282709" y="375576"/>
                  <a:pt x="1285155" y="370682"/>
                  <a:pt x="1287602" y="365789"/>
                </a:cubicBezTo>
                <a:lnTo>
                  <a:pt x="1294943" y="365789"/>
                </a:lnTo>
                <a:cubicBezTo>
                  <a:pt x="1294943" y="373129"/>
                  <a:pt x="1297389" y="375576"/>
                  <a:pt x="1302283" y="375576"/>
                </a:cubicBezTo>
                <a:cubicBezTo>
                  <a:pt x="1304729" y="375576"/>
                  <a:pt x="1307176" y="375576"/>
                  <a:pt x="1307176" y="373129"/>
                </a:cubicBezTo>
                <a:cubicBezTo>
                  <a:pt x="1309623" y="370682"/>
                  <a:pt x="1309623" y="368235"/>
                  <a:pt x="1309623" y="363342"/>
                </a:cubicBezTo>
                <a:cubicBezTo>
                  <a:pt x="1312070" y="365789"/>
                  <a:pt x="1314516" y="363342"/>
                  <a:pt x="1319410" y="363342"/>
                </a:cubicBezTo>
                <a:cubicBezTo>
                  <a:pt x="1319410" y="368235"/>
                  <a:pt x="1319410" y="370682"/>
                  <a:pt x="1321857" y="373129"/>
                </a:cubicBezTo>
                <a:cubicBezTo>
                  <a:pt x="1324304" y="375576"/>
                  <a:pt x="1326750" y="375576"/>
                  <a:pt x="1331644" y="373129"/>
                </a:cubicBezTo>
                <a:cubicBezTo>
                  <a:pt x="1336537" y="370682"/>
                  <a:pt x="1336537" y="365789"/>
                  <a:pt x="1334090" y="363342"/>
                </a:cubicBezTo>
                <a:cubicBezTo>
                  <a:pt x="1338984" y="365789"/>
                  <a:pt x="1341431" y="365789"/>
                  <a:pt x="1346324" y="363342"/>
                </a:cubicBezTo>
                <a:cubicBezTo>
                  <a:pt x="1346324" y="363342"/>
                  <a:pt x="1346324" y="365789"/>
                  <a:pt x="1343878" y="365789"/>
                </a:cubicBezTo>
                <a:cubicBezTo>
                  <a:pt x="1343878" y="370682"/>
                  <a:pt x="1346324" y="375576"/>
                  <a:pt x="1348771" y="375576"/>
                </a:cubicBezTo>
                <a:cubicBezTo>
                  <a:pt x="1353664" y="375576"/>
                  <a:pt x="1356111" y="373129"/>
                  <a:pt x="1358558" y="368235"/>
                </a:cubicBezTo>
                <a:cubicBezTo>
                  <a:pt x="1358558" y="363342"/>
                  <a:pt x="1356111" y="360895"/>
                  <a:pt x="1351218" y="360895"/>
                </a:cubicBezTo>
                <a:cubicBezTo>
                  <a:pt x="1348771" y="360895"/>
                  <a:pt x="1346324" y="360895"/>
                  <a:pt x="1346324" y="363342"/>
                </a:cubicBezTo>
                <a:cubicBezTo>
                  <a:pt x="1348771" y="360895"/>
                  <a:pt x="1348771" y="358448"/>
                  <a:pt x="1348771" y="356002"/>
                </a:cubicBezTo>
                <a:lnTo>
                  <a:pt x="1353664" y="356002"/>
                </a:lnTo>
                <a:cubicBezTo>
                  <a:pt x="1353664" y="363342"/>
                  <a:pt x="1358558" y="365789"/>
                  <a:pt x="1363451" y="365789"/>
                </a:cubicBezTo>
                <a:cubicBezTo>
                  <a:pt x="1365898" y="365789"/>
                  <a:pt x="1368345" y="365789"/>
                  <a:pt x="1368345" y="363342"/>
                </a:cubicBezTo>
                <a:cubicBezTo>
                  <a:pt x="1370792" y="360895"/>
                  <a:pt x="1370792" y="358448"/>
                  <a:pt x="1370792" y="356002"/>
                </a:cubicBezTo>
                <a:lnTo>
                  <a:pt x="1378132" y="356002"/>
                </a:lnTo>
                <a:cubicBezTo>
                  <a:pt x="1378132" y="363342"/>
                  <a:pt x="1380579" y="365789"/>
                  <a:pt x="1387919" y="365789"/>
                </a:cubicBezTo>
                <a:cubicBezTo>
                  <a:pt x="1390366" y="365789"/>
                  <a:pt x="1392813" y="365789"/>
                  <a:pt x="1392813" y="363342"/>
                </a:cubicBezTo>
                <a:cubicBezTo>
                  <a:pt x="1395259" y="360895"/>
                  <a:pt x="1395259" y="358448"/>
                  <a:pt x="1395259" y="353555"/>
                </a:cubicBezTo>
                <a:cubicBezTo>
                  <a:pt x="1397706" y="353555"/>
                  <a:pt x="1400153" y="353555"/>
                  <a:pt x="1405046" y="353555"/>
                </a:cubicBezTo>
                <a:cubicBezTo>
                  <a:pt x="1405046" y="358448"/>
                  <a:pt x="1405046" y="360895"/>
                  <a:pt x="1407493" y="363342"/>
                </a:cubicBezTo>
                <a:cubicBezTo>
                  <a:pt x="1409940" y="365789"/>
                  <a:pt x="1412386" y="365789"/>
                  <a:pt x="1414833" y="363342"/>
                </a:cubicBezTo>
                <a:cubicBezTo>
                  <a:pt x="1419727" y="360895"/>
                  <a:pt x="1419727" y="356002"/>
                  <a:pt x="1417280" y="353555"/>
                </a:cubicBezTo>
                <a:cubicBezTo>
                  <a:pt x="1424620" y="356002"/>
                  <a:pt x="1431960" y="353555"/>
                  <a:pt x="1431960" y="343768"/>
                </a:cubicBezTo>
                <a:lnTo>
                  <a:pt x="1436854" y="343768"/>
                </a:lnTo>
                <a:cubicBezTo>
                  <a:pt x="1436854" y="343768"/>
                  <a:pt x="1436854" y="346215"/>
                  <a:pt x="1436854" y="346215"/>
                </a:cubicBezTo>
                <a:cubicBezTo>
                  <a:pt x="1436854" y="351108"/>
                  <a:pt x="1441748" y="353555"/>
                  <a:pt x="1446641" y="353555"/>
                </a:cubicBezTo>
                <a:cubicBezTo>
                  <a:pt x="1451534" y="353555"/>
                  <a:pt x="1453981" y="348661"/>
                  <a:pt x="1453981" y="343768"/>
                </a:cubicBezTo>
                <a:cubicBezTo>
                  <a:pt x="1453981" y="343768"/>
                  <a:pt x="1453981" y="341321"/>
                  <a:pt x="1453981" y="341321"/>
                </a:cubicBezTo>
                <a:lnTo>
                  <a:pt x="1461321" y="341321"/>
                </a:lnTo>
                <a:cubicBezTo>
                  <a:pt x="1461321" y="341321"/>
                  <a:pt x="1461321" y="341321"/>
                  <a:pt x="1461321" y="341321"/>
                </a:cubicBezTo>
                <a:cubicBezTo>
                  <a:pt x="1461321" y="346215"/>
                  <a:pt x="1463768" y="351108"/>
                  <a:pt x="1471109" y="351108"/>
                </a:cubicBezTo>
                <a:cubicBezTo>
                  <a:pt x="1476002" y="351108"/>
                  <a:pt x="1478449" y="346215"/>
                  <a:pt x="1478449" y="341321"/>
                </a:cubicBezTo>
                <a:cubicBezTo>
                  <a:pt x="1478449" y="341321"/>
                  <a:pt x="1478449" y="338874"/>
                  <a:pt x="1478449" y="338874"/>
                </a:cubicBezTo>
                <a:cubicBezTo>
                  <a:pt x="1480895" y="338874"/>
                  <a:pt x="1485789" y="338874"/>
                  <a:pt x="1488236" y="338874"/>
                </a:cubicBezTo>
                <a:cubicBezTo>
                  <a:pt x="1488236" y="338874"/>
                  <a:pt x="1488236" y="341321"/>
                  <a:pt x="1488236" y="341321"/>
                </a:cubicBezTo>
                <a:cubicBezTo>
                  <a:pt x="1488236" y="343768"/>
                  <a:pt x="1488236" y="348661"/>
                  <a:pt x="1493129" y="348661"/>
                </a:cubicBezTo>
                <a:cubicBezTo>
                  <a:pt x="1495576" y="351108"/>
                  <a:pt x="1500469" y="351108"/>
                  <a:pt x="1502916" y="348661"/>
                </a:cubicBezTo>
                <a:cubicBezTo>
                  <a:pt x="1505363" y="346215"/>
                  <a:pt x="1505363" y="343768"/>
                  <a:pt x="1505363" y="338874"/>
                </a:cubicBezTo>
                <a:cubicBezTo>
                  <a:pt x="1505363" y="338874"/>
                  <a:pt x="1505363" y="338874"/>
                  <a:pt x="1505363" y="336428"/>
                </a:cubicBezTo>
                <a:cubicBezTo>
                  <a:pt x="1512703" y="338874"/>
                  <a:pt x="1520044" y="336428"/>
                  <a:pt x="1520044" y="326641"/>
                </a:cubicBezTo>
                <a:lnTo>
                  <a:pt x="1527384" y="326641"/>
                </a:lnTo>
                <a:cubicBezTo>
                  <a:pt x="1527384" y="326641"/>
                  <a:pt x="1527384" y="326641"/>
                  <a:pt x="1527384" y="329087"/>
                </a:cubicBezTo>
                <a:cubicBezTo>
                  <a:pt x="1527384" y="333981"/>
                  <a:pt x="1532277" y="336428"/>
                  <a:pt x="1537171" y="336428"/>
                </a:cubicBezTo>
                <a:cubicBezTo>
                  <a:pt x="1542064" y="336428"/>
                  <a:pt x="1544511" y="331534"/>
                  <a:pt x="1544511" y="326641"/>
                </a:cubicBezTo>
                <a:cubicBezTo>
                  <a:pt x="1544511" y="326641"/>
                  <a:pt x="1544511" y="326641"/>
                  <a:pt x="1544511" y="324194"/>
                </a:cubicBezTo>
                <a:lnTo>
                  <a:pt x="1551851" y="324194"/>
                </a:lnTo>
                <a:cubicBezTo>
                  <a:pt x="1551851" y="331534"/>
                  <a:pt x="1554298" y="333981"/>
                  <a:pt x="1559191" y="333981"/>
                </a:cubicBezTo>
                <a:cubicBezTo>
                  <a:pt x="1564085" y="333981"/>
                  <a:pt x="1568979" y="329087"/>
                  <a:pt x="1566532" y="321747"/>
                </a:cubicBezTo>
                <a:cubicBezTo>
                  <a:pt x="1568979" y="321747"/>
                  <a:pt x="1568979" y="321747"/>
                  <a:pt x="1571425" y="321747"/>
                </a:cubicBezTo>
                <a:cubicBezTo>
                  <a:pt x="1573872" y="321747"/>
                  <a:pt x="1573872" y="321747"/>
                  <a:pt x="1576319" y="321747"/>
                </a:cubicBezTo>
                <a:cubicBezTo>
                  <a:pt x="1576319" y="321747"/>
                  <a:pt x="1576319" y="321747"/>
                  <a:pt x="1576319" y="324194"/>
                </a:cubicBezTo>
                <a:cubicBezTo>
                  <a:pt x="1576319" y="326641"/>
                  <a:pt x="1576319" y="331534"/>
                  <a:pt x="1578765" y="333981"/>
                </a:cubicBezTo>
                <a:cubicBezTo>
                  <a:pt x="1581212" y="336428"/>
                  <a:pt x="1586106" y="336428"/>
                  <a:pt x="1588552" y="333981"/>
                </a:cubicBezTo>
                <a:cubicBezTo>
                  <a:pt x="1590999" y="331534"/>
                  <a:pt x="1590999" y="329087"/>
                  <a:pt x="1590999" y="324194"/>
                </a:cubicBezTo>
                <a:cubicBezTo>
                  <a:pt x="1590999" y="324194"/>
                  <a:pt x="1590999" y="324194"/>
                  <a:pt x="1590999" y="321747"/>
                </a:cubicBezTo>
                <a:cubicBezTo>
                  <a:pt x="1595893" y="324194"/>
                  <a:pt x="1598339" y="324194"/>
                  <a:pt x="1600786" y="324194"/>
                </a:cubicBezTo>
                <a:cubicBezTo>
                  <a:pt x="1605680" y="321747"/>
                  <a:pt x="1605680" y="319300"/>
                  <a:pt x="1605680" y="314407"/>
                </a:cubicBezTo>
                <a:lnTo>
                  <a:pt x="1613020" y="314407"/>
                </a:lnTo>
                <a:cubicBezTo>
                  <a:pt x="1613020" y="321747"/>
                  <a:pt x="1617914" y="324194"/>
                  <a:pt x="1622807" y="324194"/>
                </a:cubicBezTo>
                <a:cubicBezTo>
                  <a:pt x="1625254" y="324194"/>
                  <a:pt x="1627701" y="324194"/>
                  <a:pt x="1627701" y="321747"/>
                </a:cubicBezTo>
                <a:cubicBezTo>
                  <a:pt x="1630147" y="319300"/>
                  <a:pt x="1630147" y="316854"/>
                  <a:pt x="1630147" y="311960"/>
                </a:cubicBezTo>
                <a:cubicBezTo>
                  <a:pt x="1632594" y="314407"/>
                  <a:pt x="1635041" y="311960"/>
                  <a:pt x="1637487" y="311960"/>
                </a:cubicBezTo>
                <a:cubicBezTo>
                  <a:pt x="1637487" y="319300"/>
                  <a:pt x="1639934" y="321747"/>
                  <a:pt x="1644828" y="321747"/>
                </a:cubicBezTo>
                <a:cubicBezTo>
                  <a:pt x="1649721" y="321747"/>
                  <a:pt x="1652168" y="316854"/>
                  <a:pt x="1652168" y="314407"/>
                </a:cubicBezTo>
                <a:cubicBezTo>
                  <a:pt x="1652168" y="326641"/>
                  <a:pt x="1647274" y="324194"/>
                  <a:pt x="1639934" y="324194"/>
                </a:cubicBezTo>
                <a:moveTo>
                  <a:pt x="524216" y="512593"/>
                </a:moveTo>
                <a:cubicBezTo>
                  <a:pt x="526663" y="515040"/>
                  <a:pt x="531556" y="515040"/>
                  <a:pt x="534003" y="512593"/>
                </a:cubicBezTo>
                <a:cubicBezTo>
                  <a:pt x="536450" y="510147"/>
                  <a:pt x="536450" y="505253"/>
                  <a:pt x="534003" y="502806"/>
                </a:cubicBezTo>
                <a:cubicBezTo>
                  <a:pt x="531556" y="497913"/>
                  <a:pt x="524216" y="497913"/>
                  <a:pt x="521769" y="502806"/>
                </a:cubicBezTo>
                <a:cubicBezTo>
                  <a:pt x="521769" y="502806"/>
                  <a:pt x="521769" y="505253"/>
                  <a:pt x="519323" y="505253"/>
                </a:cubicBezTo>
                <a:cubicBezTo>
                  <a:pt x="519323" y="505253"/>
                  <a:pt x="521769" y="510147"/>
                  <a:pt x="524216" y="512593"/>
                </a:cubicBezTo>
                <a:moveTo>
                  <a:pt x="1679082" y="343768"/>
                </a:moveTo>
                <a:cubicBezTo>
                  <a:pt x="1679082" y="343768"/>
                  <a:pt x="1679082" y="346215"/>
                  <a:pt x="1679082" y="346215"/>
                </a:cubicBezTo>
                <a:cubicBezTo>
                  <a:pt x="1679082" y="346215"/>
                  <a:pt x="1681529" y="348661"/>
                  <a:pt x="1681529" y="346215"/>
                </a:cubicBezTo>
                <a:lnTo>
                  <a:pt x="1679082" y="343768"/>
                </a:lnTo>
                <a:cubicBezTo>
                  <a:pt x="1679082" y="341321"/>
                  <a:pt x="1679082" y="343768"/>
                  <a:pt x="1679082" y="343768"/>
                </a:cubicBezTo>
                <a:moveTo>
                  <a:pt x="1669295" y="326641"/>
                </a:moveTo>
                <a:cubicBezTo>
                  <a:pt x="1666849" y="326641"/>
                  <a:pt x="1664402" y="329087"/>
                  <a:pt x="1664402" y="331534"/>
                </a:cubicBezTo>
                <a:cubicBezTo>
                  <a:pt x="1664402" y="333981"/>
                  <a:pt x="1666849" y="336428"/>
                  <a:pt x="1669295" y="336428"/>
                </a:cubicBezTo>
                <a:cubicBezTo>
                  <a:pt x="1671742" y="336428"/>
                  <a:pt x="1674189" y="333981"/>
                  <a:pt x="1674189" y="331534"/>
                </a:cubicBezTo>
                <a:cubicBezTo>
                  <a:pt x="1674189" y="329087"/>
                  <a:pt x="1671742" y="326641"/>
                  <a:pt x="1669295" y="326641"/>
                </a:cubicBezTo>
                <a:moveTo>
                  <a:pt x="1657061" y="338874"/>
                </a:moveTo>
                <a:cubicBezTo>
                  <a:pt x="1654615" y="338874"/>
                  <a:pt x="1652168" y="341321"/>
                  <a:pt x="1652168" y="343768"/>
                </a:cubicBezTo>
                <a:cubicBezTo>
                  <a:pt x="1652168" y="346215"/>
                  <a:pt x="1654615" y="348661"/>
                  <a:pt x="1657061" y="348661"/>
                </a:cubicBezTo>
                <a:cubicBezTo>
                  <a:pt x="1659508" y="348661"/>
                  <a:pt x="1661955" y="346215"/>
                  <a:pt x="1661955" y="343768"/>
                </a:cubicBezTo>
                <a:cubicBezTo>
                  <a:pt x="1661955" y="341321"/>
                  <a:pt x="1659508" y="338874"/>
                  <a:pt x="1657061" y="338874"/>
                </a:cubicBezTo>
                <a:moveTo>
                  <a:pt x="1657061" y="311960"/>
                </a:moveTo>
                <a:cubicBezTo>
                  <a:pt x="1654615" y="311960"/>
                  <a:pt x="1649721" y="314407"/>
                  <a:pt x="1649721" y="319300"/>
                </a:cubicBezTo>
                <a:cubicBezTo>
                  <a:pt x="1649721" y="324194"/>
                  <a:pt x="1652168" y="326641"/>
                  <a:pt x="1657061" y="326641"/>
                </a:cubicBezTo>
                <a:cubicBezTo>
                  <a:pt x="1661955" y="326641"/>
                  <a:pt x="1664402" y="324194"/>
                  <a:pt x="1664402" y="319300"/>
                </a:cubicBezTo>
                <a:cubicBezTo>
                  <a:pt x="1661955" y="316854"/>
                  <a:pt x="1659508" y="311960"/>
                  <a:pt x="1657061" y="311960"/>
                </a:cubicBezTo>
                <a:moveTo>
                  <a:pt x="1669295" y="356002"/>
                </a:moveTo>
                <a:cubicBezTo>
                  <a:pt x="1666849" y="356002"/>
                  <a:pt x="1666849" y="356002"/>
                  <a:pt x="1669295" y="356002"/>
                </a:cubicBezTo>
                <a:cubicBezTo>
                  <a:pt x="1666849" y="358448"/>
                  <a:pt x="1669295" y="358448"/>
                  <a:pt x="1669295" y="358448"/>
                </a:cubicBezTo>
                <a:cubicBezTo>
                  <a:pt x="1669295" y="358448"/>
                  <a:pt x="1669295" y="358448"/>
                  <a:pt x="1669295" y="356002"/>
                </a:cubicBezTo>
                <a:cubicBezTo>
                  <a:pt x="1669295" y="356002"/>
                  <a:pt x="1669295" y="356002"/>
                  <a:pt x="1669295" y="356002"/>
                </a:cubicBezTo>
                <a:moveTo>
                  <a:pt x="1568979" y="351108"/>
                </a:moveTo>
                <a:cubicBezTo>
                  <a:pt x="1566532" y="351108"/>
                  <a:pt x="1564085" y="353555"/>
                  <a:pt x="1564085" y="356002"/>
                </a:cubicBezTo>
                <a:cubicBezTo>
                  <a:pt x="1564085" y="358448"/>
                  <a:pt x="1566532" y="360895"/>
                  <a:pt x="1568979" y="360895"/>
                </a:cubicBezTo>
                <a:cubicBezTo>
                  <a:pt x="1571425" y="360895"/>
                  <a:pt x="1573872" y="358448"/>
                  <a:pt x="1573872" y="356002"/>
                </a:cubicBezTo>
                <a:cubicBezTo>
                  <a:pt x="1573872" y="353555"/>
                  <a:pt x="1571425" y="351108"/>
                  <a:pt x="1568979" y="351108"/>
                </a:cubicBezTo>
                <a:moveTo>
                  <a:pt x="1532277" y="365789"/>
                </a:moveTo>
                <a:cubicBezTo>
                  <a:pt x="1529830" y="365789"/>
                  <a:pt x="1527384" y="368235"/>
                  <a:pt x="1527384" y="370682"/>
                </a:cubicBezTo>
                <a:cubicBezTo>
                  <a:pt x="1527384" y="373129"/>
                  <a:pt x="1529830" y="375576"/>
                  <a:pt x="1532277" y="375576"/>
                </a:cubicBezTo>
                <a:cubicBezTo>
                  <a:pt x="1534724" y="375576"/>
                  <a:pt x="1537171" y="373129"/>
                  <a:pt x="1537171" y="370682"/>
                </a:cubicBezTo>
                <a:cubicBezTo>
                  <a:pt x="1537171" y="368235"/>
                  <a:pt x="1534724" y="365789"/>
                  <a:pt x="1532277" y="365789"/>
                </a:cubicBezTo>
                <a:moveTo>
                  <a:pt x="1544511" y="382916"/>
                </a:moveTo>
                <a:cubicBezTo>
                  <a:pt x="1544511" y="382916"/>
                  <a:pt x="1544511" y="382916"/>
                  <a:pt x="1544511" y="382916"/>
                </a:cubicBezTo>
                <a:cubicBezTo>
                  <a:pt x="1544511" y="382916"/>
                  <a:pt x="1544511" y="382916"/>
                  <a:pt x="1544511" y="382916"/>
                </a:cubicBezTo>
                <a:cubicBezTo>
                  <a:pt x="1544511" y="380469"/>
                  <a:pt x="1544511" y="380469"/>
                  <a:pt x="1544511" y="382916"/>
                </a:cubicBezTo>
                <a:cubicBezTo>
                  <a:pt x="1544511" y="380469"/>
                  <a:pt x="1544511" y="380469"/>
                  <a:pt x="1544511" y="382916"/>
                </a:cubicBezTo>
                <a:moveTo>
                  <a:pt x="1617914" y="353555"/>
                </a:moveTo>
                <a:cubicBezTo>
                  <a:pt x="1615467" y="353555"/>
                  <a:pt x="1615467" y="356002"/>
                  <a:pt x="1615467" y="358448"/>
                </a:cubicBezTo>
                <a:cubicBezTo>
                  <a:pt x="1615467" y="360895"/>
                  <a:pt x="1617914" y="360895"/>
                  <a:pt x="1617914" y="360895"/>
                </a:cubicBezTo>
                <a:cubicBezTo>
                  <a:pt x="1620360" y="360895"/>
                  <a:pt x="1620360" y="358448"/>
                  <a:pt x="1620360" y="356002"/>
                </a:cubicBezTo>
                <a:cubicBezTo>
                  <a:pt x="1622807" y="356002"/>
                  <a:pt x="1620360" y="353555"/>
                  <a:pt x="1617914" y="353555"/>
                </a:cubicBezTo>
                <a:moveTo>
                  <a:pt x="1544511" y="351108"/>
                </a:moveTo>
                <a:cubicBezTo>
                  <a:pt x="1542064" y="351108"/>
                  <a:pt x="1537171" y="353555"/>
                  <a:pt x="1537171" y="358448"/>
                </a:cubicBezTo>
                <a:cubicBezTo>
                  <a:pt x="1537171" y="360895"/>
                  <a:pt x="1539618" y="365789"/>
                  <a:pt x="1544511" y="365789"/>
                </a:cubicBezTo>
                <a:cubicBezTo>
                  <a:pt x="1546958" y="365789"/>
                  <a:pt x="1551851" y="363342"/>
                  <a:pt x="1551851" y="358448"/>
                </a:cubicBezTo>
                <a:cubicBezTo>
                  <a:pt x="1551851" y="353555"/>
                  <a:pt x="1546958" y="351108"/>
                  <a:pt x="1544511" y="351108"/>
                </a:cubicBezTo>
                <a:moveTo>
                  <a:pt x="1507810" y="365789"/>
                </a:moveTo>
                <a:cubicBezTo>
                  <a:pt x="1505363" y="365789"/>
                  <a:pt x="1502916" y="368235"/>
                  <a:pt x="1502916" y="370682"/>
                </a:cubicBezTo>
                <a:cubicBezTo>
                  <a:pt x="1502916" y="373129"/>
                  <a:pt x="1505363" y="375576"/>
                  <a:pt x="1507810" y="375576"/>
                </a:cubicBezTo>
                <a:cubicBezTo>
                  <a:pt x="1510256" y="375576"/>
                  <a:pt x="1512703" y="373129"/>
                  <a:pt x="1512703" y="370682"/>
                </a:cubicBezTo>
                <a:cubicBezTo>
                  <a:pt x="1512703" y="365789"/>
                  <a:pt x="1510256" y="365789"/>
                  <a:pt x="1507810" y="365789"/>
                </a:cubicBezTo>
                <a:moveTo>
                  <a:pt x="1520044" y="380469"/>
                </a:moveTo>
                <a:cubicBezTo>
                  <a:pt x="1520044" y="380469"/>
                  <a:pt x="1517597" y="380469"/>
                  <a:pt x="1520044" y="380469"/>
                </a:cubicBezTo>
                <a:cubicBezTo>
                  <a:pt x="1517597" y="382916"/>
                  <a:pt x="1520044" y="382916"/>
                  <a:pt x="1520044" y="382916"/>
                </a:cubicBezTo>
                <a:cubicBezTo>
                  <a:pt x="1520044" y="382916"/>
                  <a:pt x="1522490" y="382916"/>
                  <a:pt x="1520044" y="380469"/>
                </a:cubicBezTo>
                <a:cubicBezTo>
                  <a:pt x="1522490" y="380469"/>
                  <a:pt x="1520044" y="380469"/>
                  <a:pt x="1520044" y="380469"/>
                </a:cubicBezTo>
                <a:moveTo>
                  <a:pt x="1520044" y="351108"/>
                </a:moveTo>
                <a:cubicBezTo>
                  <a:pt x="1515150" y="351108"/>
                  <a:pt x="1512703" y="353555"/>
                  <a:pt x="1512703" y="358448"/>
                </a:cubicBezTo>
                <a:cubicBezTo>
                  <a:pt x="1512703" y="363342"/>
                  <a:pt x="1515150" y="365789"/>
                  <a:pt x="1520044" y="365789"/>
                </a:cubicBezTo>
                <a:cubicBezTo>
                  <a:pt x="1524937" y="365789"/>
                  <a:pt x="1527384" y="363342"/>
                  <a:pt x="1527384" y="358448"/>
                </a:cubicBezTo>
                <a:cubicBezTo>
                  <a:pt x="1527384" y="353555"/>
                  <a:pt x="1524937" y="351108"/>
                  <a:pt x="1520044" y="351108"/>
                </a:cubicBezTo>
                <a:moveTo>
                  <a:pt x="1605680" y="370682"/>
                </a:moveTo>
                <a:cubicBezTo>
                  <a:pt x="1605680" y="370682"/>
                  <a:pt x="1605680" y="370682"/>
                  <a:pt x="1605680" y="370682"/>
                </a:cubicBezTo>
                <a:cubicBezTo>
                  <a:pt x="1608126" y="370682"/>
                  <a:pt x="1608126" y="370682"/>
                  <a:pt x="1605680" y="370682"/>
                </a:cubicBezTo>
                <a:cubicBezTo>
                  <a:pt x="1608126" y="368235"/>
                  <a:pt x="1608126" y="368235"/>
                  <a:pt x="1605680" y="370682"/>
                </a:cubicBezTo>
                <a:cubicBezTo>
                  <a:pt x="1605680" y="368235"/>
                  <a:pt x="1605680" y="368235"/>
                  <a:pt x="1605680" y="370682"/>
                </a:cubicBezTo>
                <a:moveTo>
                  <a:pt x="1605680" y="338874"/>
                </a:moveTo>
                <a:cubicBezTo>
                  <a:pt x="1600786" y="338874"/>
                  <a:pt x="1598339" y="341321"/>
                  <a:pt x="1598339" y="346215"/>
                </a:cubicBezTo>
                <a:cubicBezTo>
                  <a:pt x="1598339" y="351108"/>
                  <a:pt x="1600786" y="353555"/>
                  <a:pt x="1605680" y="353555"/>
                </a:cubicBezTo>
                <a:cubicBezTo>
                  <a:pt x="1610573" y="353555"/>
                  <a:pt x="1613020" y="351108"/>
                  <a:pt x="1613020" y="346215"/>
                </a:cubicBezTo>
                <a:cubicBezTo>
                  <a:pt x="1613020" y="341321"/>
                  <a:pt x="1610573" y="338874"/>
                  <a:pt x="1605680" y="338874"/>
                </a:cubicBezTo>
                <a:moveTo>
                  <a:pt x="1593446" y="353555"/>
                </a:moveTo>
                <a:cubicBezTo>
                  <a:pt x="1590999" y="353555"/>
                  <a:pt x="1588552" y="356002"/>
                  <a:pt x="1588552" y="358448"/>
                </a:cubicBezTo>
                <a:cubicBezTo>
                  <a:pt x="1588552" y="360895"/>
                  <a:pt x="1590999" y="363342"/>
                  <a:pt x="1593446" y="363342"/>
                </a:cubicBezTo>
                <a:cubicBezTo>
                  <a:pt x="1595893" y="363342"/>
                  <a:pt x="1598339" y="360895"/>
                  <a:pt x="1598339" y="358448"/>
                </a:cubicBezTo>
                <a:cubicBezTo>
                  <a:pt x="1598339" y="353555"/>
                  <a:pt x="1595893" y="353555"/>
                  <a:pt x="1593446" y="353555"/>
                </a:cubicBezTo>
                <a:moveTo>
                  <a:pt x="1246008" y="431851"/>
                </a:moveTo>
                <a:cubicBezTo>
                  <a:pt x="1246008" y="431851"/>
                  <a:pt x="1246008" y="431851"/>
                  <a:pt x="1246008" y="431851"/>
                </a:cubicBezTo>
                <a:cubicBezTo>
                  <a:pt x="1248454" y="431851"/>
                  <a:pt x="1248454" y="431851"/>
                  <a:pt x="1246008" y="431851"/>
                </a:cubicBezTo>
                <a:cubicBezTo>
                  <a:pt x="1248454" y="431851"/>
                  <a:pt x="1248454" y="431851"/>
                  <a:pt x="1246008" y="431851"/>
                </a:cubicBezTo>
                <a:cubicBezTo>
                  <a:pt x="1246008" y="431851"/>
                  <a:pt x="1246008" y="431851"/>
                  <a:pt x="1246008" y="431851"/>
                </a:cubicBezTo>
                <a:moveTo>
                  <a:pt x="1495576" y="380469"/>
                </a:moveTo>
                <a:cubicBezTo>
                  <a:pt x="1493129" y="380469"/>
                  <a:pt x="1493129" y="380469"/>
                  <a:pt x="1493129" y="382916"/>
                </a:cubicBezTo>
                <a:cubicBezTo>
                  <a:pt x="1493129" y="385363"/>
                  <a:pt x="1493129" y="385363"/>
                  <a:pt x="1495576" y="385363"/>
                </a:cubicBezTo>
                <a:cubicBezTo>
                  <a:pt x="1498023" y="385363"/>
                  <a:pt x="1498023" y="385363"/>
                  <a:pt x="1498023" y="382916"/>
                </a:cubicBezTo>
                <a:cubicBezTo>
                  <a:pt x="1498023" y="380469"/>
                  <a:pt x="1495576" y="380469"/>
                  <a:pt x="1495576" y="380469"/>
                </a:cubicBezTo>
                <a:moveTo>
                  <a:pt x="1581212" y="368235"/>
                </a:moveTo>
                <a:cubicBezTo>
                  <a:pt x="1581212" y="368235"/>
                  <a:pt x="1578765" y="368235"/>
                  <a:pt x="1581212" y="368235"/>
                </a:cubicBezTo>
                <a:cubicBezTo>
                  <a:pt x="1578765" y="370682"/>
                  <a:pt x="1578765" y="373129"/>
                  <a:pt x="1581212" y="373129"/>
                </a:cubicBezTo>
                <a:cubicBezTo>
                  <a:pt x="1583659" y="370682"/>
                  <a:pt x="1583659" y="370682"/>
                  <a:pt x="1581212" y="368235"/>
                </a:cubicBezTo>
                <a:cubicBezTo>
                  <a:pt x="1583659" y="368235"/>
                  <a:pt x="1583659" y="368235"/>
                  <a:pt x="1581212" y="368235"/>
                </a:cubicBezTo>
                <a:moveTo>
                  <a:pt x="1209306" y="414723"/>
                </a:moveTo>
                <a:cubicBezTo>
                  <a:pt x="1206859" y="414723"/>
                  <a:pt x="1204413" y="417170"/>
                  <a:pt x="1204413" y="419617"/>
                </a:cubicBezTo>
                <a:cubicBezTo>
                  <a:pt x="1204413" y="422064"/>
                  <a:pt x="1206859" y="424511"/>
                  <a:pt x="1209306" y="424511"/>
                </a:cubicBezTo>
                <a:cubicBezTo>
                  <a:pt x="1211753" y="424511"/>
                  <a:pt x="1214200" y="422064"/>
                  <a:pt x="1214200" y="419617"/>
                </a:cubicBezTo>
                <a:cubicBezTo>
                  <a:pt x="1214200" y="417170"/>
                  <a:pt x="1211753" y="414723"/>
                  <a:pt x="1209306" y="414723"/>
                </a:cubicBezTo>
                <a:moveTo>
                  <a:pt x="913249" y="463658"/>
                </a:moveTo>
                <a:cubicBezTo>
                  <a:pt x="910803" y="463658"/>
                  <a:pt x="908356" y="466105"/>
                  <a:pt x="908356" y="468552"/>
                </a:cubicBezTo>
                <a:cubicBezTo>
                  <a:pt x="908356" y="470999"/>
                  <a:pt x="910803" y="473445"/>
                  <a:pt x="913249" y="473445"/>
                </a:cubicBezTo>
                <a:cubicBezTo>
                  <a:pt x="915696" y="473445"/>
                  <a:pt x="918143" y="470999"/>
                  <a:pt x="918143" y="468552"/>
                </a:cubicBezTo>
                <a:cubicBezTo>
                  <a:pt x="918143" y="466105"/>
                  <a:pt x="915696" y="463658"/>
                  <a:pt x="913249" y="463658"/>
                </a:cubicBezTo>
                <a:moveTo>
                  <a:pt x="949951" y="480786"/>
                </a:moveTo>
                <a:cubicBezTo>
                  <a:pt x="949951" y="480786"/>
                  <a:pt x="947504" y="480786"/>
                  <a:pt x="949951" y="480786"/>
                </a:cubicBezTo>
                <a:cubicBezTo>
                  <a:pt x="949951" y="483232"/>
                  <a:pt x="949951" y="483232"/>
                  <a:pt x="949951" y="483232"/>
                </a:cubicBezTo>
                <a:cubicBezTo>
                  <a:pt x="949951" y="483232"/>
                  <a:pt x="949951" y="480786"/>
                  <a:pt x="949951" y="480786"/>
                </a:cubicBezTo>
                <a:cubicBezTo>
                  <a:pt x="949951" y="480786"/>
                  <a:pt x="949951" y="480786"/>
                  <a:pt x="949951" y="480786"/>
                </a:cubicBezTo>
                <a:moveTo>
                  <a:pt x="937717" y="436744"/>
                </a:moveTo>
                <a:cubicBezTo>
                  <a:pt x="932824" y="436744"/>
                  <a:pt x="930377" y="439191"/>
                  <a:pt x="930377" y="444084"/>
                </a:cubicBezTo>
                <a:cubicBezTo>
                  <a:pt x="930377" y="448978"/>
                  <a:pt x="932824" y="451425"/>
                  <a:pt x="937717" y="451425"/>
                </a:cubicBezTo>
                <a:cubicBezTo>
                  <a:pt x="942610" y="451425"/>
                  <a:pt x="945057" y="448978"/>
                  <a:pt x="945057" y="444084"/>
                </a:cubicBezTo>
                <a:cubicBezTo>
                  <a:pt x="945057" y="439191"/>
                  <a:pt x="942610" y="436744"/>
                  <a:pt x="937717" y="436744"/>
                </a:cubicBezTo>
                <a:moveTo>
                  <a:pt x="925483" y="478339"/>
                </a:moveTo>
                <a:cubicBezTo>
                  <a:pt x="923036" y="478339"/>
                  <a:pt x="923036" y="480786"/>
                  <a:pt x="925483" y="478339"/>
                </a:cubicBezTo>
                <a:cubicBezTo>
                  <a:pt x="923036" y="480786"/>
                  <a:pt x="925483" y="483232"/>
                  <a:pt x="925483" y="483232"/>
                </a:cubicBezTo>
                <a:cubicBezTo>
                  <a:pt x="925483" y="483232"/>
                  <a:pt x="927930" y="483232"/>
                  <a:pt x="925483" y="478339"/>
                </a:cubicBezTo>
                <a:cubicBezTo>
                  <a:pt x="927930" y="480786"/>
                  <a:pt x="925483" y="478339"/>
                  <a:pt x="925483" y="478339"/>
                </a:cubicBezTo>
                <a:moveTo>
                  <a:pt x="962184" y="466105"/>
                </a:moveTo>
                <a:cubicBezTo>
                  <a:pt x="959738" y="466105"/>
                  <a:pt x="959738" y="468552"/>
                  <a:pt x="959738" y="468552"/>
                </a:cubicBezTo>
                <a:cubicBezTo>
                  <a:pt x="959738" y="470999"/>
                  <a:pt x="962184" y="470999"/>
                  <a:pt x="962184" y="470999"/>
                </a:cubicBezTo>
                <a:cubicBezTo>
                  <a:pt x="964631" y="470999"/>
                  <a:pt x="964631" y="468552"/>
                  <a:pt x="964631" y="468552"/>
                </a:cubicBezTo>
                <a:cubicBezTo>
                  <a:pt x="964631" y="466105"/>
                  <a:pt x="964631" y="466105"/>
                  <a:pt x="962184" y="466105"/>
                </a:cubicBezTo>
                <a:moveTo>
                  <a:pt x="925483" y="448978"/>
                </a:moveTo>
                <a:cubicBezTo>
                  <a:pt x="923036" y="448978"/>
                  <a:pt x="918143" y="451425"/>
                  <a:pt x="918143" y="456318"/>
                </a:cubicBezTo>
                <a:cubicBezTo>
                  <a:pt x="918143" y="458765"/>
                  <a:pt x="920590" y="463658"/>
                  <a:pt x="925483" y="463658"/>
                </a:cubicBezTo>
                <a:cubicBezTo>
                  <a:pt x="927930" y="463658"/>
                  <a:pt x="932824" y="461212"/>
                  <a:pt x="932824" y="456318"/>
                </a:cubicBezTo>
                <a:cubicBezTo>
                  <a:pt x="930377" y="453871"/>
                  <a:pt x="927930" y="448978"/>
                  <a:pt x="925483" y="448978"/>
                </a:cubicBezTo>
                <a:moveTo>
                  <a:pt x="949951" y="451425"/>
                </a:moveTo>
                <a:cubicBezTo>
                  <a:pt x="947504" y="451425"/>
                  <a:pt x="945057" y="453871"/>
                  <a:pt x="945057" y="456318"/>
                </a:cubicBezTo>
                <a:cubicBezTo>
                  <a:pt x="945057" y="458765"/>
                  <a:pt x="947504" y="461212"/>
                  <a:pt x="949951" y="461212"/>
                </a:cubicBezTo>
                <a:cubicBezTo>
                  <a:pt x="952397" y="461212"/>
                  <a:pt x="954844" y="458765"/>
                  <a:pt x="954844" y="456318"/>
                </a:cubicBezTo>
                <a:cubicBezTo>
                  <a:pt x="954844" y="453871"/>
                  <a:pt x="952397" y="451425"/>
                  <a:pt x="949951" y="451425"/>
                </a:cubicBezTo>
                <a:moveTo>
                  <a:pt x="962184" y="436744"/>
                </a:moveTo>
                <a:cubicBezTo>
                  <a:pt x="957291" y="436744"/>
                  <a:pt x="954844" y="439191"/>
                  <a:pt x="954844" y="444084"/>
                </a:cubicBezTo>
                <a:cubicBezTo>
                  <a:pt x="954844" y="448978"/>
                  <a:pt x="957291" y="451425"/>
                  <a:pt x="962184" y="451425"/>
                </a:cubicBezTo>
                <a:cubicBezTo>
                  <a:pt x="967078" y="451425"/>
                  <a:pt x="969525" y="448978"/>
                  <a:pt x="969525" y="444084"/>
                </a:cubicBezTo>
                <a:cubicBezTo>
                  <a:pt x="969525" y="439191"/>
                  <a:pt x="967078" y="436744"/>
                  <a:pt x="962184" y="436744"/>
                </a:cubicBezTo>
                <a:moveTo>
                  <a:pt x="998886" y="451425"/>
                </a:moveTo>
                <a:cubicBezTo>
                  <a:pt x="996439" y="451425"/>
                  <a:pt x="993992" y="453871"/>
                  <a:pt x="993992" y="456318"/>
                </a:cubicBezTo>
                <a:cubicBezTo>
                  <a:pt x="993992" y="458765"/>
                  <a:pt x="996439" y="461212"/>
                  <a:pt x="998886" y="461212"/>
                </a:cubicBezTo>
                <a:cubicBezTo>
                  <a:pt x="1001332" y="461212"/>
                  <a:pt x="1003779" y="458765"/>
                  <a:pt x="1003779" y="456318"/>
                </a:cubicBezTo>
                <a:cubicBezTo>
                  <a:pt x="1003779" y="453871"/>
                  <a:pt x="1001332" y="451425"/>
                  <a:pt x="998886" y="451425"/>
                </a:cubicBezTo>
                <a:moveTo>
                  <a:pt x="1011119" y="468552"/>
                </a:moveTo>
                <a:cubicBezTo>
                  <a:pt x="1011119" y="468552"/>
                  <a:pt x="1011119" y="470999"/>
                  <a:pt x="1011119" y="468552"/>
                </a:cubicBezTo>
                <a:cubicBezTo>
                  <a:pt x="1013566" y="468552"/>
                  <a:pt x="1013566" y="468552"/>
                  <a:pt x="1013566" y="468552"/>
                </a:cubicBezTo>
                <a:cubicBezTo>
                  <a:pt x="1013566" y="468552"/>
                  <a:pt x="1011119" y="468552"/>
                  <a:pt x="1011119" y="468552"/>
                </a:cubicBezTo>
                <a:cubicBezTo>
                  <a:pt x="1011119" y="466105"/>
                  <a:pt x="1011119" y="468552"/>
                  <a:pt x="1011119" y="468552"/>
                </a:cubicBezTo>
                <a:moveTo>
                  <a:pt x="974418" y="451425"/>
                </a:moveTo>
                <a:cubicBezTo>
                  <a:pt x="971971" y="451425"/>
                  <a:pt x="969525" y="453871"/>
                  <a:pt x="969525" y="456318"/>
                </a:cubicBezTo>
                <a:cubicBezTo>
                  <a:pt x="969525" y="458765"/>
                  <a:pt x="971971" y="461212"/>
                  <a:pt x="974418" y="461212"/>
                </a:cubicBezTo>
                <a:cubicBezTo>
                  <a:pt x="976865" y="461212"/>
                  <a:pt x="979312" y="458765"/>
                  <a:pt x="979312" y="456318"/>
                </a:cubicBezTo>
                <a:cubicBezTo>
                  <a:pt x="979312" y="453871"/>
                  <a:pt x="976865" y="451425"/>
                  <a:pt x="974418" y="451425"/>
                </a:cubicBezTo>
                <a:moveTo>
                  <a:pt x="1011119" y="436744"/>
                </a:moveTo>
                <a:cubicBezTo>
                  <a:pt x="1008673" y="436744"/>
                  <a:pt x="1003779" y="439191"/>
                  <a:pt x="1003779" y="441638"/>
                </a:cubicBezTo>
                <a:cubicBezTo>
                  <a:pt x="1003779" y="444084"/>
                  <a:pt x="1006226" y="448978"/>
                  <a:pt x="1008673" y="448978"/>
                </a:cubicBezTo>
                <a:cubicBezTo>
                  <a:pt x="1011119" y="448978"/>
                  <a:pt x="1016013" y="446531"/>
                  <a:pt x="1016013" y="444084"/>
                </a:cubicBezTo>
                <a:cubicBezTo>
                  <a:pt x="1018460" y="441638"/>
                  <a:pt x="1016013" y="436744"/>
                  <a:pt x="1011119" y="436744"/>
                </a:cubicBezTo>
                <a:moveTo>
                  <a:pt x="986652" y="436744"/>
                </a:moveTo>
                <a:cubicBezTo>
                  <a:pt x="981759" y="436744"/>
                  <a:pt x="979312" y="439191"/>
                  <a:pt x="979312" y="444084"/>
                </a:cubicBezTo>
                <a:cubicBezTo>
                  <a:pt x="979312" y="448978"/>
                  <a:pt x="981759" y="451425"/>
                  <a:pt x="986652" y="451425"/>
                </a:cubicBezTo>
                <a:cubicBezTo>
                  <a:pt x="989099" y="451425"/>
                  <a:pt x="993992" y="448978"/>
                  <a:pt x="993992" y="444084"/>
                </a:cubicBezTo>
                <a:cubicBezTo>
                  <a:pt x="993992" y="439191"/>
                  <a:pt x="991545" y="436744"/>
                  <a:pt x="986652" y="436744"/>
                </a:cubicBezTo>
                <a:moveTo>
                  <a:pt x="144970" y="588442"/>
                </a:moveTo>
                <a:cubicBezTo>
                  <a:pt x="140076" y="588442"/>
                  <a:pt x="140076" y="590889"/>
                  <a:pt x="140076" y="593336"/>
                </a:cubicBezTo>
                <a:cubicBezTo>
                  <a:pt x="140076" y="595783"/>
                  <a:pt x="142523" y="598229"/>
                  <a:pt x="144970" y="598229"/>
                </a:cubicBezTo>
                <a:cubicBezTo>
                  <a:pt x="147417" y="598229"/>
                  <a:pt x="149863" y="595783"/>
                  <a:pt x="149863" y="593336"/>
                </a:cubicBezTo>
                <a:cubicBezTo>
                  <a:pt x="149863" y="588442"/>
                  <a:pt x="147417" y="588442"/>
                  <a:pt x="144970" y="588442"/>
                </a:cubicBezTo>
                <a:moveTo>
                  <a:pt x="837400" y="461212"/>
                </a:moveTo>
                <a:cubicBezTo>
                  <a:pt x="834954" y="461212"/>
                  <a:pt x="830060" y="463658"/>
                  <a:pt x="830060" y="468552"/>
                </a:cubicBezTo>
                <a:cubicBezTo>
                  <a:pt x="830060" y="470999"/>
                  <a:pt x="832507" y="475892"/>
                  <a:pt x="837400" y="475892"/>
                </a:cubicBezTo>
                <a:cubicBezTo>
                  <a:pt x="839847" y="475892"/>
                  <a:pt x="844740" y="473445"/>
                  <a:pt x="844740" y="468552"/>
                </a:cubicBezTo>
                <a:cubicBezTo>
                  <a:pt x="844740" y="463658"/>
                  <a:pt x="842294" y="461212"/>
                  <a:pt x="837400" y="461212"/>
                </a:cubicBezTo>
                <a:moveTo>
                  <a:pt x="849634" y="475892"/>
                </a:moveTo>
                <a:cubicBezTo>
                  <a:pt x="847187" y="475892"/>
                  <a:pt x="844740" y="478339"/>
                  <a:pt x="844740" y="480786"/>
                </a:cubicBezTo>
                <a:cubicBezTo>
                  <a:pt x="844740" y="483232"/>
                  <a:pt x="847187" y="485679"/>
                  <a:pt x="849634" y="485679"/>
                </a:cubicBezTo>
                <a:cubicBezTo>
                  <a:pt x="852081" y="485679"/>
                  <a:pt x="854527" y="483232"/>
                  <a:pt x="854527" y="480786"/>
                </a:cubicBezTo>
                <a:cubicBezTo>
                  <a:pt x="854527" y="478339"/>
                  <a:pt x="852081" y="475892"/>
                  <a:pt x="849634" y="475892"/>
                </a:cubicBezTo>
                <a:moveTo>
                  <a:pt x="812933" y="461212"/>
                </a:moveTo>
                <a:cubicBezTo>
                  <a:pt x="808039" y="461212"/>
                  <a:pt x="805592" y="463658"/>
                  <a:pt x="805592" y="468552"/>
                </a:cubicBezTo>
                <a:cubicBezTo>
                  <a:pt x="805592" y="473445"/>
                  <a:pt x="808039" y="475892"/>
                  <a:pt x="812933" y="475892"/>
                </a:cubicBezTo>
                <a:cubicBezTo>
                  <a:pt x="817826" y="475892"/>
                  <a:pt x="820273" y="473445"/>
                  <a:pt x="820273" y="468552"/>
                </a:cubicBezTo>
                <a:cubicBezTo>
                  <a:pt x="820273" y="463658"/>
                  <a:pt x="817826" y="461212"/>
                  <a:pt x="812933" y="461212"/>
                </a:cubicBezTo>
                <a:moveTo>
                  <a:pt x="837400" y="490573"/>
                </a:moveTo>
                <a:cubicBezTo>
                  <a:pt x="837400" y="490573"/>
                  <a:pt x="834954" y="493019"/>
                  <a:pt x="837400" y="490573"/>
                </a:cubicBezTo>
                <a:cubicBezTo>
                  <a:pt x="834954" y="493019"/>
                  <a:pt x="834954" y="495466"/>
                  <a:pt x="837400" y="495466"/>
                </a:cubicBezTo>
                <a:cubicBezTo>
                  <a:pt x="839847" y="495466"/>
                  <a:pt x="839847" y="495466"/>
                  <a:pt x="837400" y="490573"/>
                </a:cubicBezTo>
                <a:cubicBezTo>
                  <a:pt x="839847" y="493019"/>
                  <a:pt x="839847" y="490573"/>
                  <a:pt x="837400" y="490573"/>
                </a:cubicBezTo>
                <a:moveTo>
                  <a:pt x="861868" y="493019"/>
                </a:moveTo>
                <a:cubicBezTo>
                  <a:pt x="861868" y="493019"/>
                  <a:pt x="861868" y="495466"/>
                  <a:pt x="861868" y="493019"/>
                </a:cubicBezTo>
                <a:cubicBezTo>
                  <a:pt x="864314" y="495466"/>
                  <a:pt x="864314" y="493019"/>
                  <a:pt x="864314" y="493019"/>
                </a:cubicBezTo>
                <a:cubicBezTo>
                  <a:pt x="864314" y="493019"/>
                  <a:pt x="864314" y="493019"/>
                  <a:pt x="861868" y="493019"/>
                </a:cubicBezTo>
                <a:cubicBezTo>
                  <a:pt x="861868" y="493019"/>
                  <a:pt x="861868" y="493019"/>
                  <a:pt x="861868" y="493019"/>
                </a:cubicBezTo>
                <a:moveTo>
                  <a:pt x="901016" y="448978"/>
                </a:moveTo>
                <a:cubicBezTo>
                  <a:pt x="896122" y="448978"/>
                  <a:pt x="893675" y="451425"/>
                  <a:pt x="893675" y="456318"/>
                </a:cubicBezTo>
                <a:cubicBezTo>
                  <a:pt x="893675" y="461212"/>
                  <a:pt x="896122" y="463658"/>
                  <a:pt x="901016" y="463658"/>
                </a:cubicBezTo>
                <a:cubicBezTo>
                  <a:pt x="905909" y="463658"/>
                  <a:pt x="908356" y="461212"/>
                  <a:pt x="908356" y="456318"/>
                </a:cubicBezTo>
                <a:cubicBezTo>
                  <a:pt x="905909" y="451425"/>
                  <a:pt x="903462" y="448978"/>
                  <a:pt x="901016" y="448978"/>
                </a:cubicBezTo>
                <a:moveTo>
                  <a:pt x="825166" y="475892"/>
                </a:moveTo>
                <a:cubicBezTo>
                  <a:pt x="822720" y="475892"/>
                  <a:pt x="820273" y="478339"/>
                  <a:pt x="820273" y="480786"/>
                </a:cubicBezTo>
                <a:cubicBezTo>
                  <a:pt x="820273" y="483232"/>
                  <a:pt x="822720" y="485679"/>
                  <a:pt x="825166" y="485679"/>
                </a:cubicBezTo>
                <a:cubicBezTo>
                  <a:pt x="827613" y="485679"/>
                  <a:pt x="830060" y="483232"/>
                  <a:pt x="830060" y="480786"/>
                </a:cubicBezTo>
                <a:cubicBezTo>
                  <a:pt x="830060" y="478339"/>
                  <a:pt x="827613" y="475892"/>
                  <a:pt x="825166" y="475892"/>
                </a:cubicBezTo>
                <a:moveTo>
                  <a:pt x="901016" y="478339"/>
                </a:moveTo>
                <a:cubicBezTo>
                  <a:pt x="898569" y="478339"/>
                  <a:pt x="898569" y="478339"/>
                  <a:pt x="898569" y="480786"/>
                </a:cubicBezTo>
                <a:cubicBezTo>
                  <a:pt x="898569" y="483232"/>
                  <a:pt x="898569" y="483232"/>
                  <a:pt x="901016" y="483232"/>
                </a:cubicBezTo>
                <a:cubicBezTo>
                  <a:pt x="903462" y="483232"/>
                  <a:pt x="903462" y="483232"/>
                  <a:pt x="903462" y="480786"/>
                </a:cubicBezTo>
                <a:cubicBezTo>
                  <a:pt x="903462" y="480786"/>
                  <a:pt x="901016" y="478339"/>
                  <a:pt x="901016" y="478339"/>
                </a:cubicBezTo>
                <a:moveTo>
                  <a:pt x="888782" y="463658"/>
                </a:moveTo>
                <a:cubicBezTo>
                  <a:pt x="886335" y="463658"/>
                  <a:pt x="883889" y="466105"/>
                  <a:pt x="883889" y="468552"/>
                </a:cubicBezTo>
                <a:cubicBezTo>
                  <a:pt x="883889" y="470999"/>
                  <a:pt x="886335" y="473445"/>
                  <a:pt x="888782" y="473445"/>
                </a:cubicBezTo>
                <a:cubicBezTo>
                  <a:pt x="891229" y="473445"/>
                  <a:pt x="893675" y="470999"/>
                  <a:pt x="893675" y="468552"/>
                </a:cubicBezTo>
                <a:cubicBezTo>
                  <a:pt x="893675" y="466105"/>
                  <a:pt x="891229" y="463658"/>
                  <a:pt x="888782" y="463658"/>
                </a:cubicBezTo>
                <a:moveTo>
                  <a:pt x="876548" y="478339"/>
                </a:moveTo>
                <a:cubicBezTo>
                  <a:pt x="874101" y="478339"/>
                  <a:pt x="874101" y="480786"/>
                  <a:pt x="874101" y="480786"/>
                </a:cubicBezTo>
                <a:cubicBezTo>
                  <a:pt x="874101" y="483232"/>
                  <a:pt x="876548" y="483232"/>
                  <a:pt x="876548" y="483232"/>
                </a:cubicBezTo>
                <a:cubicBezTo>
                  <a:pt x="878995" y="483232"/>
                  <a:pt x="878995" y="480786"/>
                  <a:pt x="878995" y="480786"/>
                </a:cubicBezTo>
                <a:cubicBezTo>
                  <a:pt x="878995" y="478339"/>
                  <a:pt x="876548" y="478339"/>
                  <a:pt x="876548" y="478339"/>
                </a:cubicBezTo>
                <a:moveTo>
                  <a:pt x="861868" y="461212"/>
                </a:moveTo>
                <a:cubicBezTo>
                  <a:pt x="859421" y="461212"/>
                  <a:pt x="854527" y="463658"/>
                  <a:pt x="854527" y="468552"/>
                </a:cubicBezTo>
                <a:cubicBezTo>
                  <a:pt x="854527" y="470999"/>
                  <a:pt x="856974" y="475892"/>
                  <a:pt x="861868" y="473445"/>
                </a:cubicBezTo>
                <a:cubicBezTo>
                  <a:pt x="864314" y="473445"/>
                  <a:pt x="866761" y="470999"/>
                  <a:pt x="866761" y="468552"/>
                </a:cubicBezTo>
                <a:cubicBezTo>
                  <a:pt x="869208" y="466105"/>
                  <a:pt x="866761" y="463658"/>
                  <a:pt x="861868" y="461212"/>
                </a:cubicBezTo>
                <a:moveTo>
                  <a:pt x="886335" y="493019"/>
                </a:moveTo>
                <a:cubicBezTo>
                  <a:pt x="886335" y="493019"/>
                  <a:pt x="886335" y="493019"/>
                  <a:pt x="886335" y="493019"/>
                </a:cubicBezTo>
                <a:cubicBezTo>
                  <a:pt x="888782" y="495466"/>
                  <a:pt x="888782" y="493019"/>
                  <a:pt x="886335" y="493019"/>
                </a:cubicBezTo>
                <a:cubicBezTo>
                  <a:pt x="888782" y="493019"/>
                  <a:pt x="888782" y="493019"/>
                  <a:pt x="886335" y="493019"/>
                </a:cubicBezTo>
                <a:cubicBezTo>
                  <a:pt x="886335" y="493019"/>
                  <a:pt x="886335" y="493019"/>
                  <a:pt x="886335" y="493019"/>
                </a:cubicBezTo>
                <a:moveTo>
                  <a:pt x="874101" y="448978"/>
                </a:moveTo>
                <a:cubicBezTo>
                  <a:pt x="869208" y="448978"/>
                  <a:pt x="866761" y="451425"/>
                  <a:pt x="866761" y="456318"/>
                </a:cubicBezTo>
                <a:cubicBezTo>
                  <a:pt x="866761" y="461212"/>
                  <a:pt x="869208" y="463658"/>
                  <a:pt x="874101" y="463658"/>
                </a:cubicBezTo>
                <a:cubicBezTo>
                  <a:pt x="878995" y="463658"/>
                  <a:pt x="881442" y="461212"/>
                  <a:pt x="881442" y="456318"/>
                </a:cubicBezTo>
                <a:cubicBezTo>
                  <a:pt x="883889" y="451425"/>
                  <a:pt x="878995" y="448978"/>
                  <a:pt x="874101" y="448978"/>
                </a:cubicBezTo>
                <a:moveTo>
                  <a:pt x="1047821" y="453871"/>
                </a:moveTo>
                <a:cubicBezTo>
                  <a:pt x="1045374" y="453871"/>
                  <a:pt x="1045374" y="453871"/>
                  <a:pt x="1045374" y="456318"/>
                </a:cubicBezTo>
                <a:cubicBezTo>
                  <a:pt x="1045374" y="458765"/>
                  <a:pt x="1045374" y="458765"/>
                  <a:pt x="1047821" y="458765"/>
                </a:cubicBezTo>
                <a:cubicBezTo>
                  <a:pt x="1050268" y="458765"/>
                  <a:pt x="1050268" y="458765"/>
                  <a:pt x="1050268" y="456318"/>
                </a:cubicBezTo>
                <a:cubicBezTo>
                  <a:pt x="1052714" y="453871"/>
                  <a:pt x="1050268" y="453871"/>
                  <a:pt x="1047821" y="453871"/>
                </a:cubicBezTo>
                <a:moveTo>
                  <a:pt x="1160371" y="441638"/>
                </a:moveTo>
                <a:cubicBezTo>
                  <a:pt x="1160371" y="441638"/>
                  <a:pt x="1157924" y="444084"/>
                  <a:pt x="1160371" y="441638"/>
                </a:cubicBezTo>
                <a:cubicBezTo>
                  <a:pt x="1157924" y="444084"/>
                  <a:pt x="1160371" y="444084"/>
                  <a:pt x="1160371" y="444084"/>
                </a:cubicBezTo>
                <a:cubicBezTo>
                  <a:pt x="1160371" y="444084"/>
                  <a:pt x="1162818" y="444084"/>
                  <a:pt x="1160371" y="441638"/>
                </a:cubicBezTo>
                <a:cubicBezTo>
                  <a:pt x="1162818" y="444084"/>
                  <a:pt x="1160371" y="441638"/>
                  <a:pt x="1160371" y="441638"/>
                </a:cubicBezTo>
                <a:moveTo>
                  <a:pt x="1160371" y="412277"/>
                </a:moveTo>
                <a:cubicBezTo>
                  <a:pt x="1157924" y="412277"/>
                  <a:pt x="1153031" y="414723"/>
                  <a:pt x="1153031" y="419617"/>
                </a:cubicBezTo>
                <a:cubicBezTo>
                  <a:pt x="1153031" y="422064"/>
                  <a:pt x="1155478" y="426957"/>
                  <a:pt x="1160371" y="426957"/>
                </a:cubicBezTo>
                <a:cubicBezTo>
                  <a:pt x="1162818" y="426957"/>
                  <a:pt x="1167711" y="424511"/>
                  <a:pt x="1167711" y="419617"/>
                </a:cubicBezTo>
                <a:cubicBezTo>
                  <a:pt x="1167711" y="414723"/>
                  <a:pt x="1162818" y="412277"/>
                  <a:pt x="1160371" y="412277"/>
                </a:cubicBezTo>
                <a:moveTo>
                  <a:pt x="1135904" y="412277"/>
                </a:moveTo>
                <a:cubicBezTo>
                  <a:pt x="1131010" y="412277"/>
                  <a:pt x="1128564" y="414723"/>
                  <a:pt x="1128564" y="419617"/>
                </a:cubicBezTo>
                <a:cubicBezTo>
                  <a:pt x="1128564" y="424511"/>
                  <a:pt x="1131010" y="426957"/>
                  <a:pt x="1135904" y="426957"/>
                </a:cubicBezTo>
                <a:cubicBezTo>
                  <a:pt x="1140797" y="426957"/>
                  <a:pt x="1143244" y="424511"/>
                  <a:pt x="1143244" y="419617"/>
                </a:cubicBezTo>
                <a:cubicBezTo>
                  <a:pt x="1143244" y="414723"/>
                  <a:pt x="1140797" y="412277"/>
                  <a:pt x="1135904" y="412277"/>
                </a:cubicBezTo>
                <a:moveTo>
                  <a:pt x="1135904" y="441638"/>
                </a:moveTo>
                <a:cubicBezTo>
                  <a:pt x="1133457" y="441638"/>
                  <a:pt x="1133457" y="441638"/>
                  <a:pt x="1135904" y="441638"/>
                </a:cubicBezTo>
                <a:cubicBezTo>
                  <a:pt x="1133457" y="444084"/>
                  <a:pt x="1135904" y="446531"/>
                  <a:pt x="1135904" y="446531"/>
                </a:cubicBezTo>
                <a:cubicBezTo>
                  <a:pt x="1135904" y="446531"/>
                  <a:pt x="1138350" y="444084"/>
                  <a:pt x="1135904" y="441638"/>
                </a:cubicBezTo>
                <a:cubicBezTo>
                  <a:pt x="1138350" y="441638"/>
                  <a:pt x="1135904" y="441638"/>
                  <a:pt x="1135904" y="441638"/>
                </a:cubicBezTo>
                <a:moveTo>
                  <a:pt x="1148138" y="426957"/>
                </a:moveTo>
                <a:cubicBezTo>
                  <a:pt x="1145691" y="426957"/>
                  <a:pt x="1143244" y="429404"/>
                  <a:pt x="1143244" y="431851"/>
                </a:cubicBezTo>
                <a:cubicBezTo>
                  <a:pt x="1143244" y="434297"/>
                  <a:pt x="1145691" y="436744"/>
                  <a:pt x="1148138" y="436744"/>
                </a:cubicBezTo>
                <a:cubicBezTo>
                  <a:pt x="1150584" y="436744"/>
                  <a:pt x="1153031" y="434297"/>
                  <a:pt x="1153031" y="431851"/>
                </a:cubicBezTo>
                <a:cubicBezTo>
                  <a:pt x="1153031" y="429404"/>
                  <a:pt x="1150584" y="426957"/>
                  <a:pt x="1148138" y="426957"/>
                </a:cubicBezTo>
                <a:moveTo>
                  <a:pt x="1172605" y="426957"/>
                </a:moveTo>
                <a:cubicBezTo>
                  <a:pt x="1170158" y="426957"/>
                  <a:pt x="1167711" y="429404"/>
                  <a:pt x="1167711" y="429404"/>
                </a:cubicBezTo>
                <a:cubicBezTo>
                  <a:pt x="1167711" y="431851"/>
                  <a:pt x="1170158" y="431851"/>
                  <a:pt x="1170158" y="431851"/>
                </a:cubicBezTo>
                <a:cubicBezTo>
                  <a:pt x="1172605" y="431851"/>
                  <a:pt x="1172605" y="429404"/>
                  <a:pt x="1172605" y="429404"/>
                </a:cubicBezTo>
                <a:cubicBezTo>
                  <a:pt x="1177499" y="429404"/>
                  <a:pt x="1175052" y="426957"/>
                  <a:pt x="1172605" y="426957"/>
                </a:cubicBezTo>
                <a:moveTo>
                  <a:pt x="1123670" y="426957"/>
                </a:moveTo>
                <a:cubicBezTo>
                  <a:pt x="1121223" y="426957"/>
                  <a:pt x="1118776" y="429404"/>
                  <a:pt x="1118776" y="431851"/>
                </a:cubicBezTo>
                <a:cubicBezTo>
                  <a:pt x="1118776" y="434297"/>
                  <a:pt x="1121223" y="436744"/>
                  <a:pt x="1123670" y="436744"/>
                </a:cubicBezTo>
                <a:cubicBezTo>
                  <a:pt x="1126117" y="436744"/>
                  <a:pt x="1128564" y="434297"/>
                  <a:pt x="1128564" y="431851"/>
                </a:cubicBezTo>
                <a:cubicBezTo>
                  <a:pt x="1128564" y="429404"/>
                  <a:pt x="1126117" y="426957"/>
                  <a:pt x="1123670" y="426957"/>
                </a:cubicBezTo>
                <a:moveTo>
                  <a:pt x="1221540" y="400043"/>
                </a:moveTo>
                <a:cubicBezTo>
                  <a:pt x="1216646" y="400043"/>
                  <a:pt x="1214200" y="402490"/>
                  <a:pt x="1214200" y="407383"/>
                </a:cubicBezTo>
                <a:cubicBezTo>
                  <a:pt x="1214200" y="412277"/>
                  <a:pt x="1216646" y="414723"/>
                  <a:pt x="1221540" y="414723"/>
                </a:cubicBezTo>
                <a:cubicBezTo>
                  <a:pt x="1223987" y="414723"/>
                  <a:pt x="1228880" y="412277"/>
                  <a:pt x="1228880" y="407383"/>
                </a:cubicBezTo>
                <a:cubicBezTo>
                  <a:pt x="1228880" y="402490"/>
                  <a:pt x="1226434" y="400043"/>
                  <a:pt x="1221540" y="400043"/>
                </a:cubicBezTo>
                <a:moveTo>
                  <a:pt x="1221540" y="429404"/>
                </a:moveTo>
                <a:cubicBezTo>
                  <a:pt x="1221540" y="429404"/>
                  <a:pt x="1221540" y="429404"/>
                  <a:pt x="1221540" y="429404"/>
                </a:cubicBezTo>
                <a:cubicBezTo>
                  <a:pt x="1219093" y="431851"/>
                  <a:pt x="1221540" y="434297"/>
                  <a:pt x="1221540" y="434297"/>
                </a:cubicBezTo>
                <a:cubicBezTo>
                  <a:pt x="1223987" y="434297"/>
                  <a:pt x="1223987" y="431851"/>
                  <a:pt x="1221540" y="429404"/>
                </a:cubicBezTo>
                <a:cubicBezTo>
                  <a:pt x="1223987" y="429404"/>
                  <a:pt x="1223987" y="429404"/>
                  <a:pt x="1221540" y="429404"/>
                </a:cubicBezTo>
                <a:moveTo>
                  <a:pt x="1197073" y="400043"/>
                </a:moveTo>
                <a:cubicBezTo>
                  <a:pt x="1192179" y="400043"/>
                  <a:pt x="1189732" y="402490"/>
                  <a:pt x="1189732" y="407383"/>
                </a:cubicBezTo>
                <a:cubicBezTo>
                  <a:pt x="1189732" y="412277"/>
                  <a:pt x="1192179" y="414723"/>
                  <a:pt x="1197073" y="414723"/>
                </a:cubicBezTo>
                <a:cubicBezTo>
                  <a:pt x="1201966" y="414723"/>
                  <a:pt x="1204413" y="412277"/>
                  <a:pt x="1204413" y="407383"/>
                </a:cubicBezTo>
                <a:cubicBezTo>
                  <a:pt x="1204413" y="402490"/>
                  <a:pt x="1201966" y="400043"/>
                  <a:pt x="1197073" y="400043"/>
                </a:cubicBezTo>
                <a:moveTo>
                  <a:pt x="812933" y="490573"/>
                </a:moveTo>
                <a:cubicBezTo>
                  <a:pt x="810486" y="490573"/>
                  <a:pt x="810486" y="493019"/>
                  <a:pt x="810486" y="493019"/>
                </a:cubicBezTo>
                <a:cubicBezTo>
                  <a:pt x="810486" y="493019"/>
                  <a:pt x="812933" y="495466"/>
                  <a:pt x="812933" y="495466"/>
                </a:cubicBezTo>
                <a:cubicBezTo>
                  <a:pt x="815379" y="495466"/>
                  <a:pt x="815379" y="493019"/>
                  <a:pt x="815379" y="493019"/>
                </a:cubicBezTo>
                <a:cubicBezTo>
                  <a:pt x="815379" y="490573"/>
                  <a:pt x="815379" y="490573"/>
                  <a:pt x="812933" y="490573"/>
                </a:cubicBezTo>
                <a:moveTo>
                  <a:pt x="1197073" y="429404"/>
                </a:moveTo>
                <a:cubicBezTo>
                  <a:pt x="1194626" y="429404"/>
                  <a:pt x="1194626" y="429404"/>
                  <a:pt x="1194626" y="431851"/>
                </a:cubicBezTo>
                <a:cubicBezTo>
                  <a:pt x="1194626" y="434297"/>
                  <a:pt x="1194626" y="434297"/>
                  <a:pt x="1197073" y="434297"/>
                </a:cubicBezTo>
                <a:cubicBezTo>
                  <a:pt x="1199519" y="434297"/>
                  <a:pt x="1199519" y="434297"/>
                  <a:pt x="1199519" y="431851"/>
                </a:cubicBezTo>
                <a:cubicBezTo>
                  <a:pt x="1199519" y="429404"/>
                  <a:pt x="1199519" y="429404"/>
                  <a:pt x="1197073" y="429404"/>
                </a:cubicBezTo>
                <a:moveTo>
                  <a:pt x="1184839" y="414723"/>
                </a:moveTo>
                <a:cubicBezTo>
                  <a:pt x="1182392" y="414723"/>
                  <a:pt x="1179945" y="417170"/>
                  <a:pt x="1179945" y="419617"/>
                </a:cubicBezTo>
                <a:cubicBezTo>
                  <a:pt x="1179945" y="422064"/>
                  <a:pt x="1182392" y="424511"/>
                  <a:pt x="1184839" y="424511"/>
                </a:cubicBezTo>
                <a:cubicBezTo>
                  <a:pt x="1187285" y="424511"/>
                  <a:pt x="1189732" y="422064"/>
                  <a:pt x="1189732" y="419617"/>
                </a:cubicBezTo>
                <a:cubicBezTo>
                  <a:pt x="1189732" y="417170"/>
                  <a:pt x="1187285" y="414723"/>
                  <a:pt x="1184839" y="414723"/>
                </a:cubicBezTo>
                <a:moveTo>
                  <a:pt x="1023353" y="424511"/>
                </a:moveTo>
                <a:cubicBezTo>
                  <a:pt x="1018460" y="424511"/>
                  <a:pt x="1016013" y="426957"/>
                  <a:pt x="1016013" y="431851"/>
                </a:cubicBezTo>
                <a:cubicBezTo>
                  <a:pt x="1016013" y="436744"/>
                  <a:pt x="1018460" y="439191"/>
                  <a:pt x="1023353" y="439191"/>
                </a:cubicBezTo>
                <a:cubicBezTo>
                  <a:pt x="1028247" y="439191"/>
                  <a:pt x="1030694" y="436744"/>
                  <a:pt x="1030694" y="431851"/>
                </a:cubicBezTo>
                <a:cubicBezTo>
                  <a:pt x="1030694" y="426957"/>
                  <a:pt x="1028247" y="424511"/>
                  <a:pt x="1023353" y="424511"/>
                </a:cubicBezTo>
                <a:moveTo>
                  <a:pt x="1111436" y="412277"/>
                </a:moveTo>
                <a:cubicBezTo>
                  <a:pt x="1106543" y="412277"/>
                  <a:pt x="1104096" y="414723"/>
                  <a:pt x="1104096" y="419617"/>
                </a:cubicBezTo>
                <a:cubicBezTo>
                  <a:pt x="1104096" y="424511"/>
                  <a:pt x="1106543" y="426957"/>
                  <a:pt x="1111436" y="426957"/>
                </a:cubicBezTo>
                <a:cubicBezTo>
                  <a:pt x="1116330" y="426957"/>
                  <a:pt x="1118776" y="424511"/>
                  <a:pt x="1118776" y="419617"/>
                </a:cubicBezTo>
                <a:cubicBezTo>
                  <a:pt x="1118776" y="414723"/>
                  <a:pt x="1113883" y="412277"/>
                  <a:pt x="1111436" y="412277"/>
                </a:cubicBezTo>
                <a:moveTo>
                  <a:pt x="1062501" y="439191"/>
                </a:moveTo>
                <a:cubicBezTo>
                  <a:pt x="1060054" y="439191"/>
                  <a:pt x="1057608" y="441638"/>
                  <a:pt x="1057608" y="444084"/>
                </a:cubicBezTo>
                <a:cubicBezTo>
                  <a:pt x="1057608" y="446531"/>
                  <a:pt x="1060054" y="448978"/>
                  <a:pt x="1062501" y="448978"/>
                </a:cubicBezTo>
                <a:cubicBezTo>
                  <a:pt x="1064948" y="448978"/>
                  <a:pt x="1067395" y="446531"/>
                  <a:pt x="1067395" y="444084"/>
                </a:cubicBezTo>
                <a:cubicBezTo>
                  <a:pt x="1064948" y="441638"/>
                  <a:pt x="1064948" y="439191"/>
                  <a:pt x="1062501" y="439191"/>
                </a:cubicBezTo>
                <a:moveTo>
                  <a:pt x="1233774" y="414723"/>
                </a:moveTo>
                <a:cubicBezTo>
                  <a:pt x="1231327" y="414723"/>
                  <a:pt x="1228880" y="417170"/>
                  <a:pt x="1228880" y="419617"/>
                </a:cubicBezTo>
                <a:cubicBezTo>
                  <a:pt x="1228880" y="422064"/>
                  <a:pt x="1231327" y="424511"/>
                  <a:pt x="1233774" y="424511"/>
                </a:cubicBezTo>
                <a:cubicBezTo>
                  <a:pt x="1236220" y="424511"/>
                  <a:pt x="1238667" y="422064"/>
                  <a:pt x="1238667" y="419617"/>
                </a:cubicBezTo>
                <a:cubicBezTo>
                  <a:pt x="1238667" y="417170"/>
                  <a:pt x="1236220" y="414723"/>
                  <a:pt x="1233774" y="414723"/>
                </a:cubicBezTo>
                <a:moveTo>
                  <a:pt x="1023353" y="453871"/>
                </a:moveTo>
                <a:cubicBezTo>
                  <a:pt x="1020906" y="453871"/>
                  <a:pt x="1020906" y="456318"/>
                  <a:pt x="1020906" y="456318"/>
                </a:cubicBezTo>
                <a:cubicBezTo>
                  <a:pt x="1020906" y="458765"/>
                  <a:pt x="1023353" y="458765"/>
                  <a:pt x="1023353" y="458765"/>
                </a:cubicBezTo>
                <a:cubicBezTo>
                  <a:pt x="1025800" y="458765"/>
                  <a:pt x="1025800" y="456318"/>
                  <a:pt x="1025800" y="456318"/>
                </a:cubicBezTo>
                <a:cubicBezTo>
                  <a:pt x="1028247" y="453871"/>
                  <a:pt x="1025800" y="453871"/>
                  <a:pt x="1023353" y="453871"/>
                </a:cubicBezTo>
                <a:moveTo>
                  <a:pt x="1035587" y="439191"/>
                </a:moveTo>
                <a:cubicBezTo>
                  <a:pt x="1033140" y="439191"/>
                  <a:pt x="1030694" y="441638"/>
                  <a:pt x="1030694" y="444084"/>
                </a:cubicBezTo>
                <a:cubicBezTo>
                  <a:pt x="1030694" y="446531"/>
                  <a:pt x="1033140" y="448978"/>
                  <a:pt x="1035587" y="448978"/>
                </a:cubicBezTo>
                <a:cubicBezTo>
                  <a:pt x="1038034" y="448978"/>
                  <a:pt x="1040480" y="446531"/>
                  <a:pt x="1040480" y="444084"/>
                </a:cubicBezTo>
                <a:cubicBezTo>
                  <a:pt x="1042927" y="441638"/>
                  <a:pt x="1040480" y="439191"/>
                  <a:pt x="1035587" y="439191"/>
                </a:cubicBezTo>
                <a:moveTo>
                  <a:pt x="1035587" y="468552"/>
                </a:moveTo>
                <a:cubicBezTo>
                  <a:pt x="1035587" y="468552"/>
                  <a:pt x="1035587" y="468552"/>
                  <a:pt x="1035587" y="468552"/>
                </a:cubicBezTo>
                <a:cubicBezTo>
                  <a:pt x="1035587" y="468552"/>
                  <a:pt x="1035587" y="468552"/>
                  <a:pt x="1035587" y="468552"/>
                </a:cubicBezTo>
                <a:cubicBezTo>
                  <a:pt x="1038034" y="468552"/>
                  <a:pt x="1038034" y="468552"/>
                  <a:pt x="1035587" y="468552"/>
                </a:cubicBezTo>
                <a:cubicBezTo>
                  <a:pt x="1038034" y="468552"/>
                  <a:pt x="1035587" y="468552"/>
                  <a:pt x="1035587" y="468552"/>
                </a:cubicBezTo>
                <a:moveTo>
                  <a:pt x="1047821" y="424511"/>
                </a:moveTo>
                <a:cubicBezTo>
                  <a:pt x="1042927" y="424511"/>
                  <a:pt x="1040480" y="426957"/>
                  <a:pt x="1040480" y="431851"/>
                </a:cubicBezTo>
                <a:cubicBezTo>
                  <a:pt x="1040480" y="436744"/>
                  <a:pt x="1042927" y="439191"/>
                  <a:pt x="1047821" y="439191"/>
                </a:cubicBezTo>
                <a:cubicBezTo>
                  <a:pt x="1052714" y="439191"/>
                  <a:pt x="1055161" y="436744"/>
                  <a:pt x="1055161" y="431851"/>
                </a:cubicBezTo>
                <a:cubicBezTo>
                  <a:pt x="1055161" y="426957"/>
                  <a:pt x="1052714" y="424511"/>
                  <a:pt x="1047821" y="424511"/>
                </a:cubicBezTo>
                <a:moveTo>
                  <a:pt x="1099203" y="424511"/>
                </a:moveTo>
                <a:cubicBezTo>
                  <a:pt x="1096756" y="424511"/>
                  <a:pt x="1094309" y="426957"/>
                  <a:pt x="1094309" y="429404"/>
                </a:cubicBezTo>
                <a:cubicBezTo>
                  <a:pt x="1094309" y="431851"/>
                  <a:pt x="1096756" y="434297"/>
                  <a:pt x="1099203" y="434297"/>
                </a:cubicBezTo>
                <a:cubicBezTo>
                  <a:pt x="1101649" y="434297"/>
                  <a:pt x="1104096" y="431851"/>
                  <a:pt x="1104096" y="429404"/>
                </a:cubicBezTo>
                <a:cubicBezTo>
                  <a:pt x="1104096" y="429404"/>
                  <a:pt x="1101649" y="424511"/>
                  <a:pt x="1099203" y="424511"/>
                </a:cubicBezTo>
                <a:moveTo>
                  <a:pt x="1111436" y="441638"/>
                </a:moveTo>
                <a:cubicBezTo>
                  <a:pt x="1108989" y="441638"/>
                  <a:pt x="1108989" y="444084"/>
                  <a:pt x="1108989" y="444084"/>
                </a:cubicBezTo>
                <a:cubicBezTo>
                  <a:pt x="1108989" y="446531"/>
                  <a:pt x="1111436" y="446531"/>
                  <a:pt x="1111436" y="446531"/>
                </a:cubicBezTo>
                <a:cubicBezTo>
                  <a:pt x="1113883" y="446531"/>
                  <a:pt x="1113883" y="444084"/>
                  <a:pt x="1113883" y="444084"/>
                </a:cubicBezTo>
                <a:cubicBezTo>
                  <a:pt x="1113883" y="441638"/>
                  <a:pt x="1113883" y="441638"/>
                  <a:pt x="1111436" y="441638"/>
                </a:cubicBezTo>
                <a:moveTo>
                  <a:pt x="1096756" y="456318"/>
                </a:moveTo>
                <a:cubicBezTo>
                  <a:pt x="1096756" y="456318"/>
                  <a:pt x="1099203" y="456318"/>
                  <a:pt x="1096756" y="456318"/>
                </a:cubicBezTo>
                <a:cubicBezTo>
                  <a:pt x="1099203" y="456318"/>
                  <a:pt x="1099203" y="456318"/>
                  <a:pt x="1096756" y="456318"/>
                </a:cubicBezTo>
                <a:cubicBezTo>
                  <a:pt x="1099203" y="456318"/>
                  <a:pt x="1099203" y="456318"/>
                  <a:pt x="1096756" y="456318"/>
                </a:cubicBezTo>
                <a:cubicBezTo>
                  <a:pt x="1099203" y="456318"/>
                  <a:pt x="1096756" y="456318"/>
                  <a:pt x="1096756" y="456318"/>
                </a:cubicBezTo>
                <a:moveTo>
                  <a:pt x="1074735" y="424511"/>
                </a:moveTo>
                <a:cubicBezTo>
                  <a:pt x="1069841" y="424511"/>
                  <a:pt x="1067395" y="426957"/>
                  <a:pt x="1067395" y="431851"/>
                </a:cubicBezTo>
                <a:cubicBezTo>
                  <a:pt x="1067395" y="434297"/>
                  <a:pt x="1069841" y="439191"/>
                  <a:pt x="1074735" y="439191"/>
                </a:cubicBezTo>
                <a:cubicBezTo>
                  <a:pt x="1079629" y="439191"/>
                  <a:pt x="1082075" y="436744"/>
                  <a:pt x="1082075" y="431851"/>
                </a:cubicBezTo>
                <a:cubicBezTo>
                  <a:pt x="1079629" y="426957"/>
                  <a:pt x="1077182" y="424511"/>
                  <a:pt x="1074735" y="424511"/>
                </a:cubicBezTo>
                <a:moveTo>
                  <a:pt x="1086969" y="439191"/>
                </a:moveTo>
                <a:cubicBezTo>
                  <a:pt x="1084522" y="439191"/>
                  <a:pt x="1082075" y="441638"/>
                  <a:pt x="1082075" y="444084"/>
                </a:cubicBezTo>
                <a:cubicBezTo>
                  <a:pt x="1082075" y="446531"/>
                  <a:pt x="1084522" y="448978"/>
                  <a:pt x="1086969" y="448978"/>
                </a:cubicBezTo>
                <a:cubicBezTo>
                  <a:pt x="1089415" y="448978"/>
                  <a:pt x="1091862" y="446531"/>
                  <a:pt x="1091862" y="444084"/>
                </a:cubicBezTo>
                <a:cubicBezTo>
                  <a:pt x="1089415" y="441638"/>
                  <a:pt x="1089415" y="439191"/>
                  <a:pt x="1086969" y="439191"/>
                </a:cubicBezTo>
                <a:moveTo>
                  <a:pt x="1072288" y="453871"/>
                </a:moveTo>
                <a:cubicBezTo>
                  <a:pt x="1072288" y="453871"/>
                  <a:pt x="1072288" y="456318"/>
                  <a:pt x="1072288" y="453871"/>
                </a:cubicBezTo>
                <a:cubicBezTo>
                  <a:pt x="1069841" y="456318"/>
                  <a:pt x="1072288" y="456318"/>
                  <a:pt x="1072288" y="456318"/>
                </a:cubicBezTo>
                <a:cubicBezTo>
                  <a:pt x="1074735" y="458765"/>
                  <a:pt x="1074735" y="456318"/>
                  <a:pt x="1072288" y="453871"/>
                </a:cubicBezTo>
                <a:cubicBezTo>
                  <a:pt x="1074735" y="456318"/>
                  <a:pt x="1074735" y="453871"/>
                  <a:pt x="1072288" y="453871"/>
                </a:cubicBezTo>
                <a:moveTo>
                  <a:pt x="937717" y="463658"/>
                </a:moveTo>
                <a:cubicBezTo>
                  <a:pt x="935270" y="463658"/>
                  <a:pt x="932824" y="466105"/>
                  <a:pt x="932824" y="468552"/>
                </a:cubicBezTo>
                <a:cubicBezTo>
                  <a:pt x="932824" y="470999"/>
                  <a:pt x="935270" y="473445"/>
                  <a:pt x="937717" y="473445"/>
                </a:cubicBezTo>
                <a:cubicBezTo>
                  <a:pt x="940164" y="473445"/>
                  <a:pt x="942610" y="470999"/>
                  <a:pt x="942610" y="468552"/>
                </a:cubicBezTo>
                <a:cubicBezTo>
                  <a:pt x="940164" y="466105"/>
                  <a:pt x="940164" y="463658"/>
                  <a:pt x="937717" y="463658"/>
                </a:cubicBezTo>
                <a:moveTo>
                  <a:pt x="404325" y="40371"/>
                </a:moveTo>
                <a:cubicBezTo>
                  <a:pt x="406772" y="40371"/>
                  <a:pt x="409219" y="37925"/>
                  <a:pt x="409219" y="35478"/>
                </a:cubicBezTo>
                <a:cubicBezTo>
                  <a:pt x="409219" y="33031"/>
                  <a:pt x="406772" y="30584"/>
                  <a:pt x="404325" y="30584"/>
                </a:cubicBezTo>
                <a:cubicBezTo>
                  <a:pt x="401879" y="30584"/>
                  <a:pt x="399432" y="33031"/>
                  <a:pt x="399432" y="35478"/>
                </a:cubicBezTo>
                <a:cubicBezTo>
                  <a:pt x="399432" y="37925"/>
                  <a:pt x="401879" y="40371"/>
                  <a:pt x="404325" y="40371"/>
                </a:cubicBezTo>
                <a:moveTo>
                  <a:pt x="379858" y="40371"/>
                </a:moveTo>
                <a:cubicBezTo>
                  <a:pt x="382305" y="40371"/>
                  <a:pt x="384751" y="37925"/>
                  <a:pt x="384751" y="35478"/>
                </a:cubicBezTo>
                <a:cubicBezTo>
                  <a:pt x="384751" y="33031"/>
                  <a:pt x="382305" y="30584"/>
                  <a:pt x="379858" y="30584"/>
                </a:cubicBezTo>
                <a:cubicBezTo>
                  <a:pt x="377411" y="30584"/>
                  <a:pt x="374964" y="33031"/>
                  <a:pt x="374964" y="35478"/>
                </a:cubicBezTo>
                <a:cubicBezTo>
                  <a:pt x="374964" y="37925"/>
                  <a:pt x="377411" y="40371"/>
                  <a:pt x="379858" y="40371"/>
                </a:cubicBezTo>
                <a:moveTo>
                  <a:pt x="428793" y="37925"/>
                </a:moveTo>
                <a:cubicBezTo>
                  <a:pt x="431240" y="37925"/>
                  <a:pt x="433686" y="35478"/>
                  <a:pt x="433686" y="33031"/>
                </a:cubicBezTo>
                <a:cubicBezTo>
                  <a:pt x="433686" y="30584"/>
                  <a:pt x="431240" y="28138"/>
                  <a:pt x="428793" y="28138"/>
                </a:cubicBezTo>
                <a:cubicBezTo>
                  <a:pt x="426346" y="28138"/>
                  <a:pt x="423899" y="30584"/>
                  <a:pt x="423899" y="33031"/>
                </a:cubicBezTo>
                <a:cubicBezTo>
                  <a:pt x="423899" y="35478"/>
                  <a:pt x="426346" y="37925"/>
                  <a:pt x="428793" y="37925"/>
                </a:cubicBezTo>
                <a:moveTo>
                  <a:pt x="441027" y="55052"/>
                </a:moveTo>
                <a:cubicBezTo>
                  <a:pt x="445920" y="55052"/>
                  <a:pt x="448367" y="52605"/>
                  <a:pt x="448367" y="47712"/>
                </a:cubicBezTo>
                <a:cubicBezTo>
                  <a:pt x="448367" y="42818"/>
                  <a:pt x="445920" y="40371"/>
                  <a:pt x="441027" y="40371"/>
                </a:cubicBezTo>
                <a:cubicBezTo>
                  <a:pt x="436133" y="40371"/>
                  <a:pt x="433686" y="42818"/>
                  <a:pt x="433686" y="47712"/>
                </a:cubicBezTo>
                <a:cubicBezTo>
                  <a:pt x="433686" y="50158"/>
                  <a:pt x="438580" y="55052"/>
                  <a:pt x="441027" y="55052"/>
                </a:cubicBezTo>
                <a:moveTo>
                  <a:pt x="453260" y="37925"/>
                </a:moveTo>
                <a:cubicBezTo>
                  <a:pt x="455707" y="37925"/>
                  <a:pt x="458154" y="35478"/>
                  <a:pt x="458154" y="33031"/>
                </a:cubicBezTo>
                <a:cubicBezTo>
                  <a:pt x="458154" y="30584"/>
                  <a:pt x="455707" y="28138"/>
                  <a:pt x="453260" y="28138"/>
                </a:cubicBezTo>
                <a:cubicBezTo>
                  <a:pt x="450814" y="28138"/>
                  <a:pt x="448367" y="30584"/>
                  <a:pt x="448367" y="33031"/>
                </a:cubicBezTo>
                <a:cubicBezTo>
                  <a:pt x="450814" y="37925"/>
                  <a:pt x="450814" y="37925"/>
                  <a:pt x="453260" y="37925"/>
                </a:cubicBezTo>
                <a:moveTo>
                  <a:pt x="242840" y="25691"/>
                </a:moveTo>
                <a:cubicBezTo>
                  <a:pt x="245287" y="25691"/>
                  <a:pt x="247733" y="23244"/>
                  <a:pt x="247733" y="20797"/>
                </a:cubicBezTo>
                <a:cubicBezTo>
                  <a:pt x="247733" y="20797"/>
                  <a:pt x="247733" y="20797"/>
                  <a:pt x="247733" y="18351"/>
                </a:cubicBezTo>
                <a:lnTo>
                  <a:pt x="240393" y="18351"/>
                </a:lnTo>
                <a:cubicBezTo>
                  <a:pt x="240393" y="18351"/>
                  <a:pt x="240393" y="18351"/>
                  <a:pt x="240393" y="20797"/>
                </a:cubicBezTo>
                <a:cubicBezTo>
                  <a:pt x="240393" y="23244"/>
                  <a:pt x="240393" y="25691"/>
                  <a:pt x="242840" y="25691"/>
                </a:cubicBezTo>
                <a:moveTo>
                  <a:pt x="255074" y="40371"/>
                </a:moveTo>
                <a:cubicBezTo>
                  <a:pt x="257520" y="40371"/>
                  <a:pt x="262414" y="37925"/>
                  <a:pt x="262414" y="33031"/>
                </a:cubicBezTo>
                <a:cubicBezTo>
                  <a:pt x="262414" y="30584"/>
                  <a:pt x="259967" y="25691"/>
                  <a:pt x="255074" y="25691"/>
                </a:cubicBezTo>
                <a:cubicBezTo>
                  <a:pt x="252627" y="25691"/>
                  <a:pt x="247733" y="28138"/>
                  <a:pt x="247733" y="33031"/>
                </a:cubicBezTo>
                <a:cubicBezTo>
                  <a:pt x="250180" y="37925"/>
                  <a:pt x="252627" y="40371"/>
                  <a:pt x="255074" y="40371"/>
                </a:cubicBezTo>
                <a:moveTo>
                  <a:pt x="267307" y="25691"/>
                </a:moveTo>
                <a:cubicBezTo>
                  <a:pt x="269754" y="25691"/>
                  <a:pt x="269754" y="23244"/>
                  <a:pt x="269754" y="20797"/>
                </a:cubicBezTo>
                <a:cubicBezTo>
                  <a:pt x="269754" y="20797"/>
                  <a:pt x="269754" y="20797"/>
                  <a:pt x="269754" y="20797"/>
                </a:cubicBezTo>
                <a:lnTo>
                  <a:pt x="262414" y="20797"/>
                </a:lnTo>
                <a:cubicBezTo>
                  <a:pt x="262414" y="20797"/>
                  <a:pt x="262414" y="20797"/>
                  <a:pt x="262414" y="20797"/>
                </a:cubicBezTo>
                <a:cubicBezTo>
                  <a:pt x="264861" y="23244"/>
                  <a:pt x="267307" y="25691"/>
                  <a:pt x="267307" y="25691"/>
                </a:cubicBezTo>
                <a:moveTo>
                  <a:pt x="330923" y="40371"/>
                </a:moveTo>
                <a:cubicBezTo>
                  <a:pt x="333370" y="40371"/>
                  <a:pt x="335816" y="37925"/>
                  <a:pt x="335816" y="35478"/>
                </a:cubicBezTo>
                <a:cubicBezTo>
                  <a:pt x="335816" y="33031"/>
                  <a:pt x="333370" y="30584"/>
                  <a:pt x="330923" y="30584"/>
                </a:cubicBezTo>
                <a:cubicBezTo>
                  <a:pt x="328476" y="30584"/>
                  <a:pt x="326029" y="33031"/>
                  <a:pt x="326029" y="35478"/>
                </a:cubicBezTo>
                <a:cubicBezTo>
                  <a:pt x="323583" y="37925"/>
                  <a:pt x="326029" y="40371"/>
                  <a:pt x="330923" y="40371"/>
                </a:cubicBezTo>
                <a:moveTo>
                  <a:pt x="465494" y="55052"/>
                </a:moveTo>
                <a:cubicBezTo>
                  <a:pt x="470388" y="55052"/>
                  <a:pt x="472834" y="52605"/>
                  <a:pt x="472834" y="47712"/>
                </a:cubicBezTo>
                <a:cubicBezTo>
                  <a:pt x="472834" y="42818"/>
                  <a:pt x="470388" y="40371"/>
                  <a:pt x="465494" y="40371"/>
                </a:cubicBezTo>
                <a:cubicBezTo>
                  <a:pt x="460601" y="40371"/>
                  <a:pt x="458154" y="42818"/>
                  <a:pt x="458154" y="47712"/>
                </a:cubicBezTo>
                <a:cubicBezTo>
                  <a:pt x="458154" y="50158"/>
                  <a:pt x="463047" y="55052"/>
                  <a:pt x="465494" y="55052"/>
                </a:cubicBezTo>
                <a:moveTo>
                  <a:pt x="304009" y="40371"/>
                </a:moveTo>
                <a:cubicBezTo>
                  <a:pt x="306455" y="40371"/>
                  <a:pt x="308902" y="37925"/>
                  <a:pt x="308902" y="35478"/>
                </a:cubicBezTo>
                <a:cubicBezTo>
                  <a:pt x="308902" y="33031"/>
                  <a:pt x="306455" y="30584"/>
                  <a:pt x="304009" y="30584"/>
                </a:cubicBezTo>
                <a:cubicBezTo>
                  <a:pt x="301562" y="30584"/>
                  <a:pt x="299115" y="33031"/>
                  <a:pt x="299115" y="35478"/>
                </a:cubicBezTo>
                <a:cubicBezTo>
                  <a:pt x="299115" y="37925"/>
                  <a:pt x="301562" y="40371"/>
                  <a:pt x="304009" y="40371"/>
                </a:cubicBezTo>
                <a:moveTo>
                  <a:pt x="279541" y="40371"/>
                </a:moveTo>
                <a:cubicBezTo>
                  <a:pt x="281988" y="40371"/>
                  <a:pt x="286881" y="37925"/>
                  <a:pt x="284435" y="33031"/>
                </a:cubicBezTo>
                <a:cubicBezTo>
                  <a:pt x="284435" y="30584"/>
                  <a:pt x="281988" y="28138"/>
                  <a:pt x="277094" y="28138"/>
                </a:cubicBezTo>
                <a:cubicBezTo>
                  <a:pt x="274648" y="28138"/>
                  <a:pt x="272201" y="30584"/>
                  <a:pt x="272201" y="35478"/>
                </a:cubicBezTo>
                <a:cubicBezTo>
                  <a:pt x="274648" y="37925"/>
                  <a:pt x="277094" y="40371"/>
                  <a:pt x="279541" y="40371"/>
                </a:cubicBezTo>
                <a:moveTo>
                  <a:pt x="355390" y="40371"/>
                </a:moveTo>
                <a:cubicBezTo>
                  <a:pt x="357837" y="40371"/>
                  <a:pt x="360284" y="37925"/>
                  <a:pt x="360284" y="35478"/>
                </a:cubicBezTo>
                <a:cubicBezTo>
                  <a:pt x="360284" y="33031"/>
                  <a:pt x="357837" y="30584"/>
                  <a:pt x="355390" y="30584"/>
                </a:cubicBezTo>
                <a:cubicBezTo>
                  <a:pt x="352944" y="30584"/>
                  <a:pt x="350497" y="33031"/>
                  <a:pt x="350497" y="35478"/>
                </a:cubicBezTo>
                <a:cubicBezTo>
                  <a:pt x="350497" y="37925"/>
                  <a:pt x="352944" y="40371"/>
                  <a:pt x="355390" y="40371"/>
                </a:cubicBezTo>
                <a:moveTo>
                  <a:pt x="614746" y="52605"/>
                </a:moveTo>
                <a:cubicBezTo>
                  <a:pt x="617193" y="52605"/>
                  <a:pt x="619639" y="50158"/>
                  <a:pt x="619639" y="47712"/>
                </a:cubicBezTo>
                <a:cubicBezTo>
                  <a:pt x="619639" y="45265"/>
                  <a:pt x="617193" y="42818"/>
                  <a:pt x="614746" y="42818"/>
                </a:cubicBezTo>
                <a:cubicBezTo>
                  <a:pt x="612299" y="42818"/>
                  <a:pt x="609852" y="45265"/>
                  <a:pt x="609852" y="47712"/>
                </a:cubicBezTo>
                <a:cubicBezTo>
                  <a:pt x="609852" y="50158"/>
                  <a:pt x="612299" y="52605"/>
                  <a:pt x="614746" y="52605"/>
                </a:cubicBezTo>
                <a:moveTo>
                  <a:pt x="590278" y="52605"/>
                </a:moveTo>
                <a:cubicBezTo>
                  <a:pt x="592725" y="52605"/>
                  <a:pt x="595172" y="50158"/>
                  <a:pt x="595172" y="47712"/>
                </a:cubicBezTo>
                <a:cubicBezTo>
                  <a:pt x="595172" y="45265"/>
                  <a:pt x="592725" y="42818"/>
                  <a:pt x="590278" y="42818"/>
                </a:cubicBezTo>
                <a:cubicBezTo>
                  <a:pt x="587832" y="42818"/>
                  <a:pt x="585385" y="45265"/>
                  <a:pt x="585385" y="47712"/>
                </a:cubicBezTo>
                <a:cubicBezTo>
                  <a:pt x="585385" y="50158"/>
                  <a:pt x="587832" y="52605"/>
                  <a:pt x="590278" y="52605"/>
                </a:cubicBezTo>
                <a:moveTo>
                  <a:pt x="565811" y="52605"/>
                </a:moveTo>
                <a:cubicBezTo>
                  <a:pt x="568258" y="52605"/>
                  <a:pt x="570704" y="50158"/>
                  <a:pt x="570704" y="45265"/>
                </a:cubicBezTo>
                <a:cubicBezTo>
                  <a:pt x="570704" y="42818"/>
                  <a:pt x="568258" y="40371"/>
                  <a:pt x="565811" y="40371"/>
                </a:cubicBezTo>
                <a:cubicBezTo>
                  <a:pt x="563364" y="40371"/>
                  <a:pt x="560917" y="42818"/>
                  <a:pt x="560917" y="45265"/>
                </a:cubicBezTo>
                <a:cubicBezTo>
                  <a:pt x="558471" y="50158"/>
                  <a:pt x="563364" y="52605"/>
                  <a:pt x="565811" y="52605"/>
                </a:cubicBezTo>
                <a:moveTo>
                  <a:pt x="690595" y="52605"/>
                </a:moveTo>
                <a:cubicBezTo>
                  <a:pt x="693042" y="52605"/>
                  <a:pt x="695489" y="50158"/>
                  <a:pt x="695489" y="47712"/>
                </a:cubicBezTo>
                <a:cubicBezTo>
                  <a:pt x="695489" y="45265"/>
                  <a:pt x="693042" y="42818"/>
                  <a:pt x="690595" y="42818"/>
                </a:cubicBezTo>
                <a:cubicBezTo>
                  <a:pt x="688148" y="42818"/>
                  <a:pt x="685702" y="45265"/>
                  <a:pt x="685702" y="47712"/>
                </a:cubicBezTo>
                <a:cubicBezTo>
                  <a:pt x="685702" y="50158"/>
                  <a:pt x="688148" y="52605"/>
                  <a:pt x="690595" y="52605"/>
                </a:cubicBezTo>
                <a:moveTo>
                  <a:pt x="477728" y="37925"/>
                </a:moveTo>
                <a:cubicBezTo>
                  <a:pt x="480175" y="37925"/>
                  <a:pt x="482621" y="35478"/>
                  <a:pt x="482621" y="33031"/>
                </a:cubicBezTo>
                <a:cubicBezTo>
                  <a:pt x="482621" y="30584"/>
                  <a:pt x="482621" y="30584"/>
                  <a:pt x="480175" y="30584"/>
                </a:cubicBezTo>
                <a:lnTo>
                  <a:pt x="477728" y="30584"/>
                </a:lnTo>
                <a:cubicBezTo>
                  <a:pt x="475281" y="30584"/>
                  <a:pt x="475281" y="33031"/>
                  <a:pt x="475281" y="33031"/>
                </a:cubicBezTo>
                <a:cubicBezTo>
                  <a:pt x="475281" y="37925"/>
                  <a:pt x="475281" y="37925"/>
                  <a:pt x="477728" y="37925"/>
                </a:cubicBezTo>
                <a:moveTo>
                  <a:pt x="715063" y="50158"/>
                </a:moveTo>
                <a:cubicBezTo>
                  <a:pt x="717509" y="50158"/>
                  <a:pt x="719956" y="47712"/>
                  <a:pt x="719956" y="45265"/>
                </a:cubicBezTo>
                <a:cubicBezTo>
                  <a:pt x="719956" y="42818"/>
                  <a:pt x="717509" y="40371"/>
                  <a:pt x="715063" y="40371"/>
                </a:cubicBezTo>
                <a:cubicBezTo>
                  <a:pt x="712616" y="40371"/>
                  <a:pt x="710169" y="42818"/>
                  <a:pt x="710169" y="45265"/>
                </a:cubicBezTo>
                <a:cubicBezTo>
                  <a:pt x="710169" y="50158"/>
                  <a:pt x="712616" y="50158"/>
                  <a:pt x="715063" y="50158"/>
                </a:cubicBezTo>
                <a:moveTo>
                  <a:pt x="663681" y="52605"/>
                </a:moveTo>
                <a:cubicBezTo>
                  <a:pt x="666128" y="52605"/>
                  <a:pt x="668574" y="50158"/>
                  <a:pt x="668574" y="47712"/>
                </a:cubicBezTo>
                <a:cubicBezTo>
                  <a:pt x="668574" y="45265"/>
                  <a:pt x="666128" y="42818"/>
                  <a:pt x="663681" y="42818"/>
                </a:cubicBezTo>
                <a:cubicBezTo>
                  <a:pt x="661234" y="42818"/>
                  <a:pt x="658787" y="45265"/>
                  <a:pt x="658787" y="47712"/>
                </a:cubicBezTo>
                <a:cubicBezTo>
                  <a:pt x="658787" y="50158"/>
                  <a:pt x="661234" y="52605"/>
                  <a:pt x="663681" y="52605"/>
                </a:cubicBezTo>
                <a:moveTo>
                  <a:pt x="489962" y="52605"/>
                </a:moveTo>
                <a:cubicBezTo>
                  <a:pt x="494855" y="52605"/>
                  <a:pt x="497302" y="50158"/>
                  <a:pt x="497302" y="45265"/>
                </a:cubicBezTo>
                <a:cubicBezTo>
                  <a:pt x="497302" y="40371"/>
                  <a:pt x="494855" y="37925"/>
                  <a:pt x="489962" y="37925"/>
                </a:cubicBezTo>
                <a:cubicBezTo>
                  <a:pt x="485068" y="37925"/>
                  <a:pt x="482621" y="40371"/>
                  <a:pt x="482621" y="45265"/>
                </a:cubicBezTo>
                <a:cubicBezTo>
                  <a:pt x="485068" y="50158"/>
                  <a:pt x="487515" y="52605"/>
                  <a:pt x="489962" y="52605"/>
                </a:cubicBezTo>
                <a:moveTo>
                  <a:pt x="553577" y="37925"/>
                </a:moveTo>
                <a:cubicBezTo>
                  <a:pt x="556024" y="37925"/>
                  <a:pt x="556024" y="35478"/>
                  <a:pt x="556024" y="35478"/>
                </a:cubicBezTo>
                <a:cubicBezTo>
                  <a:pt x="556024" y="35478"/>
                  <a:pt x="556024" y="35478"/>
                  <a:pt x="556024" y="35478"/>
                </a:cubicBezTo>
                <a:lnTo>
                  <a:pt x="551130" y="35478"/>
                </a:lnTo>
                <a:cubicBezTo>
                  <a:pt x="551130" y="35478"/>
                  <a:pt x="551130" y="35478"/>
                  <a:pt x="551130" y="35478"/>
                </a:cubicBezTo>
                <a:cubicBezTo>
                  <a:pt x="551130" y="35478"/>
                  <a:pt x="551130" y="37925"/>
                  <a:pt x="553577" y="37925"/>
                </a:cubicBezTo>
                <a:moveTo>
                  <a:pt x="504642" y="37925"/>
                </a:moveTo>
                <a:cubicBezTo>
                  <a:pt x="507089" y="37925"/>
                  <a:pt x="507089" y="35478"/>
                  <a:pt x="507089" y="35478"/>
                </a:cubicBezTo>
                <a:cubicBezTo>
                  <a:pt x="507089" y="35478"/>
                  <a:pt x="507089" y="33031"/>
                  <a:pt x="507089" y="33031"/>
                </a:cubicBezTo>
                <a:lnTo>
                  <a:pt x="502195" y="33031"/>
                </a:lnTo>
                <a:cubicBezTo>
                  <a:pt x="502195" y="33031"/>
                  <a:pt x="502195" y="35478"/>
                  <a:pt x="502195" y="35478"/>
                </a:cubicBezTo>
                <a:cubicBezTo>
                  <a:pt x="499749" y="37925"/>
                  <a:pt x="502195" y="37925"/>
                  <a:pt x="504642" y="37925"/>
                </a:cubicBezTo>
                <a:moveTo>
                  <a:pt x="516876" y="52605"/>
                </a:moveTo>
                <a:cubicBezTo>
                  <a:pt x="519323" y="52605"/>
                  <a:pt x="524216" y="50158"/>
                  <a:pt x="524216" y="45265"/>
                </a:cubicBezTo>
                <a:cubicBezTo>
                  <a:pt x="524216" y="42818"/>
                  <a:pt x="521769" y="37925"/>
                  <a:pt x="516876" y="37925"/>
                </a:cubicBezTo>
                <a:cubicBezTo>
                  <a:pt x="514429" y="37925"/>
                  <a:pt x="509536" y="40371"/>
                  <a:pt x="509536" y="45265"/>
                </a:cubicBezTo>
                <a:cubicBezTo>
                  <a:pt x="509536" y="50158"/>
                  <a:pt x="511982" y="52605"/>
                  <a:pt x="516876" y="52605"/>
                </a:cubicBezTo>
                <a:moveTo>
                  <a:pt x="541343" y="52605"/>
                </a:moveTo>
                <a:cubicBezTo>
                  <a:pt x="543790" y="52605"/>
                  <a:pt x="548684" y="50158"/>
                  <a:pt x="548684" y="45265"/>
                </a:cubicBezTo>
                <a:cubicBezTo>
                  <a:pt x="548684" y="42818"/>
                  <a:pt x="546237" y="37925"/>
                  <a:pt x="541343" y="37925"/>
                </a:cubicBezTo>
                <a:cubicBezTo>
                  <a:pt x="538897" y="37925"/>
                  <a:pt x="534003" y="40371"/>
                  <a:pt x="534003" y="42818"/>
                </a:cubicBezTo>
                <a:cubicBezTo>
                  <a:pt x="534003" y="50158"/>
                  <a:pt x="536450" y="52605"/>
                  <a:pt x="541343" y="52605"/>
                </a:cubicBezTo>
                <a:moveTo>
                  <a:pt x="529110" y="37925"/>
                </a:moveTo>
                <a:cubicBezTo>
                  <a:pt x="531556" y="37925"/>
                  <a:pt x="531556" y="35478"/>
                  <a:pt x="531556" y="35478"/>
                </a:cubicBezTo>
                <a:cubicBezTo>
                  <a:pt x="531556" y="35478"/>
                  <a:pt x="531556" y="35478"/>
                  <a:pt x="531556" y="35478"/>
                </a:cubicBezTo>
                <a:lnTo>
                  <a:pt x="526663" y="35478"/>
                </a:lnTo>
                <a:cubicBezTo>
                  <a:pt x="526663" y="35478"/>
                  <a:pt x="526663" y="35478"/>
                  <a:pt x="526663" y="37925"/>
                </a:cubicBezTo>
                <a:cubicBezTo>
                  <a:pt x="524216" y="35478"/>
                  <a:pt x="526663" y="37925"/>
                  <a:pt x="529110" y="37925"/>
                </a:cubicBezTo>
                <a:moveTo>
                  <a:pt x="105822" y="59945"/>
                </a:moveTo>
                <a:cubicBezTo>
                  <a:pt x="108269" y="59945"/>
                  <a:pt x="108269" y="59945"/>
                  <a:pt x="105822" y="59945"/>
                </a:cubicBezTo>
                <a:cubicBezTo>
                  <a:pt x="108269" y="59945"/>
                  <a:pt x="108269" y="59945"/>
                  <a:pt x="105822" y="59945"/>
                </a:cubicBezTo>
                <a:cubicBezTo>
                  <a:pt x="105822" y="59945"/>
                  <a:pt x="105822" y="59945"/>
                  <a:pt x="105822" y="59945"/>
                </a:cubicBezTo>
                <a:cubicBezTo>
                  <a:pt x="105822" y="59945"/>
                  <a:pt x="105822" y="59945"/>
                  <a:pt x="105822" y="59945"/>
                </a:cubicBezTo>
                <a:moveTo>
                  <a:pt x="69121" y="397596"/>
                </a:moveTo>
                <a:cubicBezTo>
                  <a:pt x="71567" y="397596"/>
                  <a:pt x="74014" y="395150"/>
                  <a:pt x="74014" y="392703"/>
                </a:cubicBezTo>
                <a:cubicBezTo>
                  <a:pt x="74014" y="390256"/>
                  <a:pt x="71567" y="387809"/>
                  <a:pt x="69121" y="387809"/>
                </a:cubicBezTo>
                <a:cubicBezTo>
                  <a:pt x="66674" y="390256"/>
                  <a:pt x="66674" y="392703"/>
                  <a:pt x="66674" y="395150"/>
                </a:cubicBezTo>
                <a:cubicBezTo>
                  <a:pt x="66674" y="397596"/>
                  <a:pt x="66674" y="397596"/>
                  <a:pt x="69121" y="397596"/>
                </a:cubicBezTo>
                <a:moveTo>
                  <a:pt x="118056" y="74626"/>
                </a:moveTo>
                <a:cubicBezTo>
                  <a:pt x="120502" y="74626"/>
                  <a:pt x="122949" y="72179"/>
                  <a:pt x="122949" y="69732"/>
                </a:cubicBezTo>
                <a:cubicBezTo>
                  <a:pt x="122949" y="67286"/>
                  <a:pt x="120502" y="64839"/>
                  <a:pt x="118056" y="64839"/>
                </a:cubicBezTo>
                <a:cubicBezTo>
                  <a:pt x="115609" y="64839"/>
                  <a:pt x="113162" y="67286"/>
                  <a:pt x="113162" y="69732"/>
                </a:cubicBezTo>
                <a:cubicBezTo>
                  <a:pt x="115609" y="74626"/>
                  <a:pt x="118056" y="74626"/>
                  <a:pt x="118056" y="74626"/>
                </a:cubicBezTo>
                <a:moveTo>
                  <a:pt x="230606" y="40371"/>
                </a:moveTo>
                <a:cubicBezTo>
                  <a:pt x="235500" y="40371"/>
                  <a:pt x="237946" y="37925"/>
                  <a:pt x="237946" y="35478"/>
                </a:cubicBezTo>
                <a:cubicBezTo>
                  <a:pt x="237946" y="30584"/>
                  <a:pt x="235500" y="28138"/>
                  <a:pt x="230606" y="28138"/>
                </a:cubicBezTo>
                <a:cubicBezTo>
                  <a:pt x="228159" y="28138"/>
                  <a:pt x="223266" y="30584"/>
                  <a:pt x="223266" y="35478"/>
                </a:cubicBezTo>
                <a:cubicBezTo>
                  <a:pt x="223266" y="37925"/>
                  <a:pt x="228159" y="40371"/>
                  <a:pt x="230606" y="40371"/>
                </a:cubicBezTo>
                <a:moveTo>
                  <a:pt x="69121" y="321747"/>
                </a:moveTo>
                <a:cubicBezTo>
                  <a:pt x="71567" y="321747"/>
                  <a:pt x="71567" y="321747"/>
                  <a:pt x="69121" y="321747"/>
                </a:cubicBezTo>
                <a:cubicBezTo>
                  <a:pt x="71567" y="319300"/>
                  <a:pt x="69121" y="316854"/>
                  <a:pt x="69121" y="316854"/>
                </a:cubicBezTo>
                <a:cubicBezTo>
                  <a:pt x="69121" y="316854"/>
                  <a:pt x="66674" y="319300"/>
                  <a:pt x="69121" y="321747"/>
                </a:cubicBezTo>
                <a:cubicBezTo>
                  <a:pt x="66674" y="321747"/>
                  <a:pt x="69121" y="321747"/>
                  <a:pt x="69121" y="321747"/>
                </a:cubicBezTo>
                <a:moveTo>
                  <a:pt x="69121" y="346215"/>
                </a:moveTo>
                <a:cubicBezTo>
                  <a:pt x="71567" y="346215"/>
                  <a:pt x="71567" y="343768"/>
                  <a:pt x="71567" y="343768"/>
                </a:cubicBezTo>
                <a:cubicBezTo>
                  <a:pt x="71567" y="341321"/>
                  <a:pt x="69121" y="341321"/>
                  <a:pt x="69121" y="341321"/>
                </a:cubicBezTo>
                <a:cubicBezTo>
                  <a:pt x="66674" y="341321"/>
                  <a:pt x="66674" y="343768"/>
                  <a:pt x="66674" y="343768"/>
                </a:cubicBezTo>
                <a:cubicBezTo>
                  <a:pt x="66674" y="346215"/>
                  <a:pt x="69121" y="346215"/>
                  <a:pt x="69121" y="346215"/>
                </a:cubicBezTo>
                <a:moveTo>
                  <a:pt x="71567" y="294833"/>
                </a:moveTo>
                <a:cubicBezTo>
                  <a:pt x="71567" y="294833"/>
                  <a:pt x="69121" y="294833"/>
                  <a:pt x="71567" y="294833"/>
                </a:cubicBezTo>
                <a:cubicBezTo>
                  <a:pt x="69121" y="292386"/>
                  <a:pt x="69121" y="294833"/>
                  <a:pt x="71567" y="294833"/>
                </a:cubicBezTo>
                <a:cubicBezTo>
                  <a:pt x="69121" y="294833"/>
                  <a:pt x="69121" y="294833"/>
                  <a:pt x="71567" y="294833"/>
                </a:cubicBezTo>
                <a:cubicBezTo>
                  <a:pt x="69121" y="294833"/>
                  <a:pt x="71567" y="294833"/>
                  <a:pt x="71567" y="294833"/>
                </a:cubicBezTo>
                <a:moveTo>
                  <a:pt x="105822" y="214090"/>
                </a:moveTo>
                <a:cubicBezTo>
                  <a:pt x="108269" y="214090"/>
                  <a:pt x="110715" y="211644"/>
                  <a:pt x="110715" y="209197"/>
                </a:cubicBezTo>
                <a:cubicBezTo>
                  <a:pt x="110715" y="206750"/>
                  <a:pt x="108269" y="204303"/>
                  <a:pt x="105822" y="204303"/>
                </a:cubicBezTo>
                <a:cubicBezTo>
                  <a:pt x="103375" y="204303"/>
                  <a:pt x="100928" y="206750"/>
                  <a:pt x="100928" y="209197"/>
                </a:cubicBezTo>
                <a:cubicBezTo>
                  <a:pt x="100928" y="211644"/>
                  <a:pt x="103375" y="214090"/>
                  <a:pt x="105822" y="214090"/>
                </a:cubicBezTo>
                <a:moveTo>
                  <a:pt x="105822" y="86859"/>
                </a:moveTo>
                <a:cubicBezTo>
                  <a:pt x="108269" y="86859"/>
                  <a:pt x="108269" y="84413"/>
                  <a:pt x="105822" y="86859"/>
                </a:cubicBezTo>
                <a:cubicBezTo>
                  <a:pt x="108269" y="84413"/>
                  <a:pt x="105822" y="84413"/>
                  <a:pt x="105822" y="81966"/>
                </a:cubicBezTo>
                <a:cubicBezTo>
                  <a:pt x="105822" y="81966"/>
                  <a:pt x="105822" y="84413"/>
                  <a:pt x="105822" y="86859"/>
                </a:cubicBezTo>
                <a:cubicBezTo>
                  <a:pt x="105822" y="84413"/>
                  <a:pt x="105822" y="86859"/>
                  <a:pt x="105822" y="86859"/>
                </a:cubicBezTo>
                <a:moveTo>
                  <a:pt x="81354" y="463658"/>
                </a:moveTo>
                <a:cubicBezTo>
                  <a:pt x="86248" y="463658"/>
                  <a:pt x="88695" y="461212"/>
                  <a:pt x="88695" y="456318"/>
                </a:cubicBezTo>
                <a:cubicBezTo>
                  <a:pt x="88695" y="451425"/>
                  <a:pt x="86248" y="448978"/>
                  <a:pt x="81354" y="448978"/>
                </a:cubicBezTo>
                <a:cubicBezTo>
                  <a:pt x="76461" y="448978"/>
                  <a:pt x="74014" y="451425"/>
                  <a:pt x="74014" y="456318"/>
                </a:cubicBezTo>
                <a:cubicBezTo>
                  <a:pt x="74014" y="458765"/>
                  <a:pt x="78908" y="463658"/>
                  <a:pt x="81354" y="463658"/>
                </a:cubicBezTo>
                <a:moveTo>
                  <a:pt x="120502" y="50158"/>
                </a:moveTo>
                <a:cubicBezTo>
                  <a:pt x="122949" y="50158"/>
                  <a:pt x="122949" y="47712"/>
                  <a:pt x="122949" y="47712"/>
                </a:cubicBezTo>
                <a:cubicBezTo>
                  <a:pt x="122949" y="45265"/>
                  <a:pt x="120502" y="45265"/>
                  <a:pt x="120502" y="45265"/>
                </a:cubicBezTo>
                <a:cubicBezTo>
                  <a:pt x="118056" y="45265"/>
                  <a:pt x="118056" y="47712"/>
                  <a:pt x="118056" y="47712"/>
                </a:cubicBezTo>
                <a:cubicBezTo>
                  <a:pt x="115609" y="47712"/>
                  <a:pt x="118056" y="50158"/>
                  <a:pt x="120502" y="50158"/>
                </a:cubicBezTo>
                <a:moveTo>
                  <a:pt x="120502" y="101540"/>
                </a:moveTo>
                <a:cubicBezTo>
                  <a:pt x="122949" y="101540"/>
                  <a:pt x="125396" y="99093"/>
                  <a:pt x="125396" y="96646"/>
                </a:cubicBezTo>
                <a:cubicBezTo>
                  <a:pt x="125396" y="94200"/>
                  <a:pt x="122949" y="91753"/>
                  <a:pt x="120502" y="91753"/>
                </a:cubicBezTo>
                <a:cubicBezTo>
                  <a:pt x="115609" y="91753"/>
                  <a:pt x="115609" y="94200"/>
                  <a:pt x="115609" y="96646"/>
                </a:cubicBezTo>
                <a:cubicBezTo>
                  <a:pt x="115609" y="99093"/>
                  <a:pt x="115609" y="101540"/>
                  <a:pt x="120502" y="101540"/>
                </a:cubicBezTo>
                <a:moveTo>
                  <a:pt x="118056" y="23244"/>
                </a:moveTo>
                <a:cubicBezTo>
                  <a:pt x="120502" y="23244"/>
                  <a:pt x="120502" y="23244"/>
                  <a:pt x="118056" y="23244"/>
                </a:cubicBezTo>
                <a:cubicBezTo>
                  <a:pt x="120502" y="20797"/>
                  <a:pt x="120502" y="18351"/>
                  <a:pt x="118056" y="18351"/>
                </a:cubicBezTo>
                <a:cubicBezTo>
                  <a:pt x="118056" y="20797"/>
                  <a:pt x="118056" y="20797"/>
                  <a:pt x="118056" y="23244"/>
                </a:cubicBezTo>
                <a:cubicBezTo>
                  <a:pt x="118056" y="23244"/>
                  <a:pt x="118056" y="23244"/>
                  <a:pt x="118056" y="23244"/>
                </a:cubicBezTo>
                <a:moveTo>
                  <a:pt x="105822" y="187176"/>
                </a:moveTo>
                <a:cubicBezTo>
                  <a:pt x="108269" y="187176"/>
                  <a:pt x="110715" y="184729"/>
                  <a:pt x="110715" y="182283"/>
                </a:cubicBezTo>
                <a:cubicBezTo>
                  <a:pt x="110715" y="179836"/>
                  <a:pt x="108269" y="177389"/>
                  <a:pt x="105822" y="177389"/>
                </a:cubicBezTo>
                <a:cubicBezTo>
                  <a:pt x="103375" y="177389"/>
                  <a:pt x="100928" y="179836"/>
                  <a:pt x="100928" y="182283"/>
                </a:cubicBezTo>
                <a:cubicBezTo>
                  <a:pt x="100928" y="184729"/>
                  <a:pt x="103375" y="187176"/>
                  <a:pt x="105822" y="187176"/>
                </a:cubicBezTo>
                <a:moveTo>
                  <a:pt x="69121" y="373129"/>
                </a:moveTo>
                <a:cubicBezTo>
                  <a:pt x="71567" y="373129"/>
                  <a:pt x="71567" y="370682"/>
                  <a:pt x="71567" y="370682"/>
                </a:cubicBezTo>
                <a:cubicBezTo>
                  <a:pt x="71567" y="368235"/>
                  <a:pt x="69121" y="368235"/>
                  <a:pt x="69121" y="368235"/>
                </a:cubicBezTo>
                <a:cubicBezTo>
                  <a:pt x="66674" y="365789"/>
                  <a:pt x="66674" y="368235"/>
                  <a:pt x="66674" y="368235"/>
                </a:cubicBezTo>
                <a:cubicBezTo>
                  <a:pt x="66674" y="370682"/>
                  <a:pt x="66674" y="373129"/>
                  <a:pt x="69121" y="373129"/>
                </a:cubicBezTo>
                <a:moveTo>
                  <a:pt x="157204" y="42818"/>
                </a:moveTo>
                <a:cubicBezTo>
                  <a:pt x="159650" y="42818"/>
                  <a:pt x="164544" y="37925"/>
                  <a:pt x="164544" y="35478"/>
                </a:cubicBezTo>
                <a:cubicBezTo>
                  <a:pt x="164544" y="30584"/>
                  <a:pt x="162097" y="28138"/>
                  <a:pt x="157204" y="28138"/>
                </a:cubicBezTo>
                <a:cubicBezTo>
                  <a:pt x="152310" y="28138"/>
                  <a:pt x="149863" y="30584"/>
                  <a:pt x="149863" y="35478"/>
                </a:cubicBezTo>
                <a:cubicBezTo>
                  <a:pt x="149863" y="37925"/>
                  <a:pt x="152310" y="42818"/>
                  <a:pt x="157204" y="42818"/>
                </a:cubicBezTo>
                <a:moveTo>
                  <a:pt x="181671" y="42818"/>
                </a:moveTo>
                <a:cubicBezTo>
                  <a:pt x="184118" y="42818"/>
                  <a:pt x="189011" y="37925"/>
                  <a:pt x="189011" y="35478"/>
                </a:cubicBezTo>
                <a:cubicBezTo>
                  <a:pt x="189011" y="30584"/>
                  <a:pt x="186565" y="28138"/>
                  <a:pt x="181671" y="28138"/>
                </a:cubicBezTo>
                <a:cubicBezTo>
                  <a:pt x="176778" y="28138"/>
                  <a:pt x="174331" y="30584"/>
                  <a:pt x="174331" y="35478"/>
                </a:cubicBezTo>
                <a:cubicBezTo>
                  <a:pt x="174331" y="37925"/>
                  <a:pt x="176778" y="42818"/>
                  <a:pt x="181671" y="42818"/>
                </a:cubicBezTo>
                <a:moveTo>
                  <a:pt x="169437" y="28138"/>
                </a:moveTo>
                <a:cubicBezTo>
                  <a:pt x="171884" y="28138"/>
                  <a:pt x="174331" y="25691"/>
                  <a:pt x="174331" y="23244"/>
                </a:cubicBezTo>
                <a:cubicBezTo>
                  <a:pt x="174331" y="20797"/>
                  <a:pt x="171884" y="18351"/>
                  <a:pt x="169437" y="18351"/>
                </a:cubicBezTo>
                <a:cubicBezTo>
                  <a:pt x="166991" y="18351"/>
                  <a:pt x="164544" y="20797"/>
                  <a:pt x="164544" y="23244"/>
                </a:cubicBezTo>
                <a:cubicBezTo>
                  <a:pt x="164544" y="25691"/>
                  <a:pt x="166991" y="28138"/>
                  <a:pt x="169437" y="28138"/>
                </a:cubicBezTo>
                <a:moveTo>
                  <a:pt x="218372" y="25691"/>
                </a:moveTo>
                <a:cubicBezTo>
                  <a:pt x="220819" y="25691"/>
                  <a:pt x="223266" y="23244"/>
                  <a:pt x="223266" y="20797"/>
                </a:cubicBezTo>
                <a:cubicBezTo>
                  <a:pt x="223266" y="20797"/>
                  <a:pt x="223266" y="18351"/>
                  <a:pt x="223266" y="18351"/>
                </a:cubicBezTo>
                <a:lnTo>
                  <a:pt x="215926" y="18351"/>
                </a:lnTo>
                <a:cubicBezTo>
                  <a:pt x="215926" y="18351"/>
                  <a:pt x="215926" y="20797"/>
                  <a:pt x="215926" y="20797"/>
                </a:cubicBezTo>
                <a:cubicBezTo>
                  <a:pt x="213479" y="25691"/>
                  <a:pt x="215926" y="25691"/>
                  <a:pt x="218372" y="25691"/>
                </a:cubicBezTo>
                <a:moveTo>
                  <a:pt x="206139" y="40371"/>
                </a:moveTo>
                <a:cubicBezTo>
                  <a:pt x="211032" y="40371"/>
                  <a:pt x="213479" y="37925"/>
                  <a:pt x="213479" y="35478"/>
                </a:cubicBezTo>
                <a:cubicBezTo>
                  <a:pt x="213479" y="30584"/>
                  <a:pt x="211032" y="28138"/>
                  <a:pt x="206139" y="28138"/>
                </a:cubicBezTo>
                <a:cubicBezTo>
                  <a:pt x="201245" y="28138"/>
                  <a:pt x="198798" y="30584"/>
                  <a:pt x="198798" y="35478"/>
                </a:cubicBezTo>
                <a:cubicBezTo>
                  <a:pt x="198798" y="37925"/>
                  <a:pt x="201245" y="40371"/>
                  <a:pt x="206139" y="40371"/>
                </a:cubicBezTo>
                <a:moveTo>
                  <a:pt x="193905" y="25691"/>
                </a:moveTo>
                <a:cubicBezTo>
                  <a:pt x="196352" y="25691"/>
                  <a:pt x="198798" y="23244"/>
                  <a:pt x="198798" y="20797"/>
                </a:cubicBezTo>
                <a:cubicBezTo>
                  <a:pt x="198798" y="18351"/>
                  <a:pt x="198798" y="18351"/>
                  <a:pt x="196352" y="18351"/>
                </a:cubicBezTo>
                <a:lnTo>
                  <a:pt x="191458" y="18351"/>
                </a:lnTo>
                <a:cubicBezTo>
                  <a:pt x="189011" y="18351"/>
                  <a:pt x="189011" y="20797"/>
                  <a:pt x="189011" y="23244"/>
                </a:cubicBezTo>
                <a:cubicBezTo>
                  <a:pt x="189011" y="25691"/>
                  <a:pt x="191458" y="25691"/>
                  <a:pt x="193905" y="25691"/>
                </a:cubicBezTo>
                <a:moveTo>
                  <a:pt x="91141" y="529721"/>
                </a:moveTo>
                <a:cubicBezTo>
                  <a:pt x="91141" y="524827"/>
                  <a:pt x="88695" y="522380"/>
                  <a:pt x="83801" y="522380"/>
                </a:cubicBezTo>
                <a:cubicBezTo>
                  <a:pt x="78908" y="522380"/>
                  <a:pt x="76461" y="524827"/>
                  <a:pt x="76461" y="529721"/>
                </a:cubicBezTo>
                <a:cubicBezTo>
                  <a:pt x="76461" y="534614"/>
                  <a:pt x="78908" y="537061"/>
                  <a:pt x="83801" y="537061"/>
                </a:cubicBezTo>
                <a:cubicBezTo>
                  <a:pt x="86248" y="537061"/>
                  <a:pt x="91141" y="534614"/>
                  <a:pt x="91141" y="529721"/>
                </a:cubicBezTo>
                <a:moveTo>
                  <a:pt x="88695" y="505253"/>
                </a:moveTo>
                <a:cubicBezTo>
                  <a:pt x="88695" y="500360"/>
                  <a:pt x="86248" y="497913"/>
                  <a:pt x="81354" y="497913"/>
                </a:cubicBezTo>
                <a:cubicBezTo>
                  <a:pt x="76461" y="497913"/>
                  <a:pt x="74014" y="500360"/>
                  <a:pt x="74014" y="505253"/>
                </a:cubicBezTo>
                <a:cubicBezTo>
                  <a:pt x="74014" y="510147"/>
                  <a:pt x="76461" y="512593"/>
                  <a:pt x="81354" y="512593"/>
                </a:cubicBezTo>
                <a:cubicBezTo>
                  <a:pt x="86248" y="512593"/>
                  <a:pt x="88695" y="510147"/>
                  <a:pt x="88695" y="505253"/>
                </a:cubicBezTo>
                <a:moveTo>
                  <a:pt x="88695" y="480786"/>
                </a:moveTo>
                <a:cubicBezTo>
                  <a:pt x="88695" y="475892"/>
                  <a:pt x="86248" y="473445"/>
                  <a:pt x="81354" y="473445"/>
                </a:cubicBezTo>
                <a:cubicBezTo>
                  <a:pt x="76461" y="473445"/>
                  <a:pt x="74014" y="475892"/>
                  <a:pt x="74014" y="480786"/>
                </a:cubicBezTo>
                <a:cubicBezTo>
                  <a:pt x="74014" y="485679"/>
                  <a:pt x="76461" y="488126"/>
                  <a:pt x="81354" y="488126"/>
                </a:cubicBezTo>
                <a:cubicBezTo>
                  <a:pt x="86248" y="488126"/>
                  <a:pt x="88695" y="485679"/>
                  <a:pt x="88695" y="480786"/>
                </a:cubicBezTo>
                <a:moveTo>
                  <a:pt x="69121" y="573762"/>
                </a:moveTo>
                <a:cubicBezTo>
                  <a:pt x="74014" y="573762"/>
                  <a:pt x="76461" y="571315"/>
                  <a:pt x="76461" y="566422"/>
                </a:cubicBezTo>
                <a:cubicBezTo>
                  <a:pt x="76461" y="561528"/>
                  <a:pt x="74014" y="559082"/>
                  <a:pt x="69121" y="559082"/>
                </a:cubicBezTo>
                <a:cubicBezTo>
                  <a:pt x="64227" y="559082"/>
                  <a:pt x="61780" y="561528"/>
                  <a:pt x="61780" y="566422"/>
                </a:cubicBezTo>
                <a:cubicBezTo>
                  <a:pt x="61780" y="571315"/>
                  <a:pt x="66674" y="573762"/>
                  <a:pt x="69121" y="573762"/>
                </a:cubicBezTo>
                <a:moveTo>
                  <a:pt x="144970" y="28138"/>
                </a:moveTo>
                <a:cubicBezTo>
                  <a:pt x="147417" y="28138"/>
                  <a:pt x="149863" y="25691"/>
                  <a:pt x="149863" y="23244"/>
                </a:cubicBezTo>
                <a:cubicBezTo>
                  <a:pt x="149863" y="20797"/>
                  <a:pt x="147417" y="18351"/>
                  <a:pt x="144970" y="18351"/>
                </a:cubicBezTo>
                <a:cubicBezTo>
                  <a:pt x="142523" y="18351"/>
                  <a:pt x="140076" y="20797"/>
                  <a:pt x="140076" y="23244"/>
                </a:cubicBezTo>
                <a:cubicBezTo>
                  <a:pt x="140076" y="25691"/>
                  <a:pt x="142523" y="28138"/>
                  <a:pt x="144970" y="28138"/>
                </a:cubicBezTo>
                <a:moveTo>
                  <a:pt x="76461" y="541954"/>
                </a:moveTo>
                <a:cubicBezTo>
                  <a:pt x="76461" y="537061"/>
                  <a:pt x="74014" y="534614"/>
                  <a:pt x="69121" y="534614"/>
                </a:cubicBezTo>
                <a:cubicBezTo>
                  <a:pt x="64227" y="534614"/>
                  <a:pt x="61780" y="537061"/>
                  <a:pt x="61780" y="541954"/>
                </a:cubicBezTo>
                <a:cubicBezTo>
                  <a:pt x="61780" y="546848"/>
                  <a:pt x="66674" y="549295"/>
                  <a:pt x="69121" y="549295"/>
                </a:cubicBezTo>
                <a:cubicBezTo>
                  <a:pt x="74014" y="549295"/>
                  <a:pt x="76461" y="546848"/>
                  <a:pt x="76461" y="541954"/>
                </a:cubicBezTo>
                <a:moveTo>
                  <a:pt x="91141" y="554188"/>
                </a:moveTo>
                <a:cubicBezTo>
                  <a:pt x="91141" y="549295"/>
                  <a:pt x="88695" y="546848"/>
                  <a:pt x="83801" y="546848"/>
                </a:cubicBezTo>
                <a:cubicBezTo>
                  <a:pt x="78908" y="546848"/>
                  <a:pt x="76461" y="549295"/>
                  <a:pt x="76461" y="554188"/>
                </a:cubicBezTo>
                <a:cubicBezTo>
                  <a:pt x="76461" y="559082"/>
                  <a:pt x="78908" y="561528"/>
                  <a:pt x="83801" y="561528"/>
                </a:cubicBezTo>
                <a:cubicBezTo>
                  <a:pt x="86248" y="563975"/>
                  <a:pt x="91141" y="559082"/>
                  <a:pt x="91141" y="554188"/>
                </a:cubicBezTo>
                <a:moveTo>
                  <a:pt x="639213" y="52605"/>
                </a:moveTo>
                <a:cubicBezTo>
                  <a:pt x="641660" y="52605"/>
                  <a:pt x="644107" y="50158"/>
                  <a:pt x="644107" y="47712"/>
                </a:cubicBezTo>
                <a:cubicBezTo>
                  <a:pt x="644107" y="45265"/>
                  <a:pt x="641660" y="42818"/>
                  <a:pt x="639213" y="42818"/>
                </a:cubicBezTo>
                <a:cubicBezTo>
                  <a:pt x="636767" y="42818"/>
                  <a:pt x="634320" y="45265"/>
                  <a:pt x="634320" y="47712"/>
                </a:cubicBezTo>
                <a:cubicBezTo>
                  <a:pt x="634320" y="50158"/>
                  <a:pt x="636767" y="52605"/>
                  <a:pt x="639213" y="52605"/>
                </a:cubicBezTo>
                <a:moveTo>
                  <a:pt x="1334090" y="74626"/>
                </a:moveTo>
                <a:cubicBezTo>
                  <a:pt x="1336537" y="74626"/>
                  <a:pt x="1336537" y="72179"/>
                  <a:pt x="1338984" y="72179"/>
                </a:cubicBezTo>
                <a:cubicBezTo>
                  <a:pt x="1338984" y="72179"/>
                  <a:pt x="1338984" y="69732"/>
                  <a:pt x="1338984" y="69732"/>
                </a:cubicBezTo>
                <a:lnTo>
                  <a:pt x="1334090" y="69732"/>
                </a:lnTo>
                <a:cubicBezTo>
                  <a:pt x="1334090" y="69732"/>
                  <a:pt x="1331644" y="72179"/>
                  <a:pt x="1334090" y="72179"/>
                </a:cubicBezTo>
                <a:cubicBezTo>
                  <a:pt x="1331644" y="74626"/>
                  <a:pt x="1331644" y="74626"/>
                  <a:pt x="1334090" y="74626"/>
                </a:cubicBezTo>
                <a:moveTo>
                  <a:pt x="1309623" y="77073"/>
                </a:moveTo>
                <a:cubicBezTo>
                  <a:pt x="1312070" y="77073"/>
                  <a:pt x="1314516" y="74626"/>
                  <a:pt x="1314516" y="74626"/>
                </a:cubicBezTo>
                <a:cubicBezTo>
                  <a:pt x="1314516" y="72179"/>
                  <a:pt x="1314516" y="72179"/>
                  <a:pt x="1312070" y="69732"/>
                </a:cubicBezTo>
                <a:lnTo>
                  <a:pt x="1309623" y="69732"/>
                </a:lnTo>
                <a:cubicBezTo>
                  <a:pt x="1307176" y="69732"/>
                  <a:pt x="1307176" y="72179"/>
                  <a:pt x="1307176" y="72179"/>
                </a:cubicBezTo>
                <a:cubicBezTo>
                  <a:pt x="1304729" y="74626"/>
                  <a:pt x="1307176" y="77073"/>
                  <a:pt x="1309623" y="77073"/>
                </a:cubicBezTo>
                <a:moveTo>
                  <a:pt x="1321857" y="91753"/>
                </a:moveTo>
                <a:cubicBezTo>
                  <a:pt x="1326750" y="91753"/>
                  <a:pt x="1329197" y="89306"/>
                  <a:pt x="1329197" y="84413"/>
                </a:cubicBezTo>
                <a:cubicBezTo>
                  <a:pt x="1329197" y="79519"/>
                  <a:pt x="1326750" y="77073"/>
                  <a:pt x="1321857" y="77073"/>
                </a:cubicBezTo>
                <a:cubicBezTo>
                  <a:pt x="1316963" y="77073"/>
                  <a:pt x="1314516" y="79519"/>
                  <a:pt x="1314516" y="84413"/>
                </a:cubicBezTo>
                <a:cubicBezTo>
                  <a:pt x="1314516" y="89306"/>
                  <a:pt x="1316963" y="91753"/>
                  <a:pt x="1321857" y="91753"/>
                </a:cubicBezTo>
                <a:moveTo>
                  <a:pt x="1370792" y="91753"/>
                </a:moveTo>
                <a:cubicBezTo>
                  <a:pt x="1373239" y="91753"/>
                  <a:pt x="1378132" y="89306"/>
                  <a:pt x="1378132" y="84413"/>
                </a:cubicBezTo>
                <a:cubicBezTo>
                  <a:pt x="1378132" y="81966"/>
                  <a:pt x="1375685" y="77073"/>
                  <a:pt x="1370792" y="77073"/>
                </a:cubicBezTo>
                <a:cubicBezTo>
                  <a:pt x="1365898" y="77073"/>
                  <a:pt x="1365898" y="79519"/>
                  <a:pt x="1363451" y="84413"/>
                </a:cubicBezTo>
                <a:cubicBezTo>
                  <a:pt x="1365898" y="86859"/>
                  <a:pt x="1368345" y="91753"/>
                  <a:pt x="1370792" y="91753"/>
                </a:cubicBezTo>
                <a:moveTo>
                  <a:pt x="1346324" y="91753"/>
                </a:moveTo>
                <a:cubicBezTo>
                  <a:pt x="1348771" y="91753"/>
                  <a:pt x="1353664" y="89306"/>
                  <a:pt x="1353664" y="84413"/>
                </a:cubicBezTo>
                <a:cubicBezTo>
                  <a:pt x="1353664" y="81966"/>
                  <a:pt x="1351218" y="77073"/>
                  <a:pt x="1346324" y="77073"/>
                </a:cubicBezTo>
                <a:cubicBezTo>
                  <a:pt x="1343878" y="77073"/>
                  <a:pt x="1338984" y="79519"/>
                  <a:pt x="1338984" y="84413"/>
                </a:cubicBezTo>
                <a:cubicBezTo>
                  <a:pt x="1338984" y="86859"/>
                  <a:pt x="1343878" y="91753"/>
                  <a:pt x="1346324" y="91753"/>
                </a:cubicBezTo>
                <a:moveTo>
                  <a:pt x="1358558" y="74626"/>
                </a:moveTo>
                <a:cubicBezTo>
                  <a:pt x="1361005" y="74626"/>
                  <a:pt x="1361005" y="72179"/>
                  <a:pt x="1361005" y="72179"/>
                </a:cubicBezTo>
                <a:cubicBezTo>
                  <a:pt x="1361005" y="72179"/>
                  <a:pt x="1361005" y="72179"/>
                  <a:pt x="1361005" y="69732"/>
                </a:cubicBezTo>
                <a:lnTo>
                  <a:pt x="1356111" y="69732"/>
                </a:lnTo>
                <a:cubicBezTo>
                  <a:pt x="1356111" y="69732"/>
                  <a:pt x="1356111" y="69732"/>
                  <a:pt x="1356111" y="72179"/>
                </a:cubicBezTo>
                <a:cubicBezTo>
                  <a:pt x="1356111" y="74626"/>
                  <a:pt x="1356111" y="74626"/>
                  <a:pt x="1358558" y="74626"/>
                </a:cubicBezTo>
                <a:moveTo>
                  <a:pt x="1272922" y="91753"/>
                </a:moveTo>
                <a:cubicBezTo>
                  <a:pt x="1277815" y="91753"/>
                  <a:pt x="1280262" y="89306"/>
                  <a:pt x="1280262" y="84413"/>
                </a:cubicBezTo>
                <a:cubicBezTo>
                  <a:pt x="1280262" y="79519"/>
                  <a:pt x="1277815" y="77073"/>
                  <a:pt x="1272922" y="77073"/>
                </a:cubicBezTo>
                <a:cubicBezTo>
                  <a:pt x="1268028" y="77073"/>
                  <a:pt x="1265581" y="79519"/>
                  <a:pt x="1265581" y="84413"/>
                </a:cubicBezTo>
                <a:cubicBezTo>
                  <a:pt x="1265581" y="89306"/>
                  <a:pt x="1268028" y="91753"/>
                  <a:pt x="1272922" y="91753"/>
                </a:cubicBezTo>
                <a:moveTo>
                  <a:pt x="1209306" y="77073"/>
                </a:moveTo>
                <a:cubicBezTo>
                  <a:pt x="1211753" y="77073"/>
                  <a:pt x="1214200" y="74626"/>
                  <a:pt x="1214200" y="72179"/>
                </a:cubicBezTo>
                <a:cubicBezTo>
                  <a:pt x="1214200" y="69732"/>
                  <a:pt x="1211753" y="67286"/>
                  <a:pt x="1209306" y="67286"/>
                </a:cubicBezTo>
                <a:cubicBezTo>
                  <a:pt x="1206859" y="67286"/>
                  <a:pt x="1204413" y="69732"/>
                  <a:pt x="1204413" y="72179"/>
                </a:cubicBezTo>
                <a:cubicBezTo>
                  <a:pt x="1204413" y="74626"/>
                  <a:pt x="1206859" y="77073"/>
                  <a:pt x="1209306" y="77073"/>
                </a:cubicBezTo>
                <a:moveTo>
                  <a:pt x="1233774" y="77073"/>
                </a:moveTo>
                <a:cubicBezTo>
                  <a:pt x="1236220" y="77073"/>
                  <a:pt x="1238667" y="74626"/>
                  <a:pt x="1238667" y="72179"/>
                </a:cubicBezTo>
                <a:cubicBezTo>
                  <a:pt x="1238667" y="69732"/>
                  <a:pt x="1236220" y="67286"/>
                  <a:pt x="1233774" y="67286"/>
                </a:cubicBezTo>
                <a:cubicBezTo>
                  <a:pt x="1231327" y="67286"/>
                  <a:pt x="1228880" y="69732"/>
                  <a:pt x="1228880" y="72179"/>
                </a:cubicBezTo>
                <a:cubicBezTo>
                  <a:pt x="1228880" y="74626"/>
                  <a:pt x="1231327" y="77073"/>
                  <a:pt x="1233774" y="77073"/>
                </a:cubicBezTo>
                <a:moveTo>
                  <a:pt x="1285155" y="77073"/>
                </a:moveTo>
                <a:cubicBezTo>
                  <a:pt x="1287602" y="77073"/>
                  <a:pt x="1290049" y="74626"/>
                  <a:pt x="1290049" y="72179"/>
                </a:cubicBezTo>
                <a:cubicBezTo>
                  <a:pt x="1290049" y="69732"/>
                  <a:pt x="1287602" y="67286"/>
                  <a:pt x="1285155" y="67286"/>
                </a:cubicBezTo>
                <a:cubicBezTo>
                  <a:pt x="1282709" y="67286"/>
                  <a:pt x="1280262" y="69732"/>
                  <a:pt x="1280262" y="72179"/>
                </a:cubicBezTo>
                <a:cubicBezTo>
                  <a:pt x="1280262" y="74626"/>
                  <a:pt x="1282709" y="77073"/>
                  <a:pt x="1285155" y="77073"/>
                </a:cubicBezTo>
                <a:moveTo>
                  <a:pt x="1260688" y="77073"/>
                </a:moveTo>
                <a:cubicBezTo>
                  <a:pt x="1263135" y="77073"/>
                  <a:pt x="1265581" y="74626"/>
                  <a:pt x="1265581" y="72179"/>
                </a:cubicBezTo>
                <a:cubicBezTo>
                  <a:pt x="1265581" y="69732"/>
                  <a:pt x="1263135" y="67286"/>
                  <a:pt x="1260688" y="67286"/>
                </a:cubicBezTo>
                <a:cubicBezTo>
                  <a:pt x="1258241" y="67286"/>
                  <a:pt x="1255794" y="69732"/>
                  <a:pt x="1255794" y="72179"/>
                </a:cubicBezTo>
                <a:cubicBezTo>
                  <a:pt x="1255794" y="74626"/>
                  <a:pt x="1258241" y="77073"/>
                  <a:pt x="1260688" y="77073"/>
                </a:cubicBezTo>
                <a:moveTo>
                  <a:pt x="1297389" y="91753"/>
                </a:moveTo>
                <a:cubicBezTo>
                  <a:pt x="1302283" y="91753"/>
                  <a:pt x="1304729" y="89306"/>
                  <a:pt x="1304729" y="84413"/>
                </a:cubicBezTo>
                <a:cubicBezTo>
                  <a:pt x="1304729" y="79519"/>
                  <a:pt x="1302283" y="77073"/>
                  <a:pt x="1297389" y="77073"/>
                </a:cubicBezTo>
                <a:cubicBezTo>
                  <a:pt x="1292496" y="77073"/>
                  <a:pt x="1290049" y="79519"/>
                  <a:pt x="1290049" y="84413"/>
                </a:cubicBezTo>
                <a:cubicBezTo>
                  <a:pt x="1290049" y="89306"/>
                  <a:pt x="1292496" y="91753"/>
                  <a:pt x="1297389" y="91753"/>
                </a:cubicBezTo>
                <a:moveTo>
                  <a:pt x="1383025" y="74626"/>
                </a:moveTo>
                <a:cubicBezTo>
                  <a:pt x="1385472" y="74626"/>
                  <a:pt x="1385472" y="72179"/>
                  <a:pt x="1385472" y="72179"/>
                </a:cubicBezTo>
                <a:cubicBezTo>
                  <a:pt x="1385472" y="72179"/>
                  <a:pt x="1385472" y="72179"/>
                  <a:pt x="1385472" y="72179"/>
                </a:cubicBezTo>
                <a:lnTo>
                  <a:pt x="1380579" y="72179"/>
                </a:lnTo>
                <a:cubicBezTo>
                  <a:pt x="1380579" y="72179"/>
                  <a:pt x="1380579" y="72179"/>
                  <a:pt x="1380579" y="72179"/>
                </a:cubicBezTo>
                <a:cubicBezTo>
                  <a:pt x="1380579" y="74626"/>
                  <a:pt x="1383025" y="74626"/>
                  <a:pt x="1383025" y="74626"/>
                </a:cubicBezTo>
                <a:moveTo>
                  <a:pt x="1544511" y="89306"/>
                </a:moveTo>
                <a:cubicBezTo>
                  <a:pt x="1546958" y="89306"/>
                  <a:pt x="1549404" y="86859"/>
                  <a:pt x="1549404" y="84413"/>
                </a:cubicBezTo>
                <a:cubicBezTo>
                  <a:pt x="1549404" y="81966"/>
                  <a:pt x="1546958" y="79519"/>
                  <a:pt x="1544511" y="79519"/>
                </a:cubicBezTo>
                <a:cubicBezTo>
                  <a:pt x="1542064" y="79519"/>
                  <a:pt x="1539618" y="81966"/>
                  <a:pt x="1539618" y="84413"/>
                </a:cubicBezTo>
                <a:cubicBezTo>
                  <a:pt x="1539618" y="86859"/>
                  <a:pt x="1542064" y="89306"/>
                  <a:pt x="1544511" y="89306"/>
                </a:cubicBezTo>
                <a:moveTo>
                  <a:pt x="1184839" y="77073"/>
                </a:moveTo>
                <a:cubicBezTo>
                  <a:pt x="1187285" y="77073"/>
                  <a:pt x="1189732" y="74626"/>
                  <a:pt x="1189732" y="72179"/>
                </a:cubicBezTo>
                <a:cubicBezTo>
                  <a:pt x="1189732" y="69732"/>
                  <a:pt x="1187285" y="67286"/>
                  <a:pt x="1184839" y="67286"/>
                </a:cubicBezTo>
                <a:cubicBezTo>
                  <a:pt x="1182392" y="67286"/>
                  <a:pt x="1179945" y="69732"/>
                  <a:pt x="1179945" y="72179"/>
                </a:cubicBezTo>
                <a:cubicBezTo>
                  <a:pt x="1179945" y="74626"/>
                  <a:pt x="1182392" y="77073"/>
                  <a:pt x="1184839" y="77073"/>
                </a:cubicBezTo>
                <a:moveTo>
                  <a:pt x="1556745" y="103987"/>
                </a:moveTo>
                <a:cubicBezTo>
                  <a:pt x="1561638" y="103987"/>
                  <a:pt x="1564085" y="101540"/>
                  <a:pt x="1564085" y="96646"/>
                </a:cubicBezTo>
                <a:cubicBezTo>
                  <a:pt x="1564085" y="91753"/>
                  <a:pt x="1561638" y="89306"/>
                  <a:pt x="1556745" y="89306"/>
                </a:cubicBezTo>
                <a:cubicBezTo>
                  <a:pt x="1551851" y="89306"/>
                  <a:pt x="1549404" y="91753"/>
                  <a:pt x="1549404" y="96646"/>
                </a:cubicBezTo>
                <a:cubicBezTo>
                  <a:pt x="1549404" y="101540"/>
                  <a:pt x="1554298" y="103987"/>
                  <a:pt x="1556745" y="103987"/>
                </a:cubicBezTo>
                <a:moveTo>
                  <a:pt x="1532277" y="103987"/>
                </a:moveTo>
                <a:cubicBezTo>
                  <a:pt x="1537171" y="103987"/>
                  <a:pt x="1539618" y="101540"/>
                  <a:pt x="1539618" y="96646"/>
                </a:cubicBezTo>
                <a:cubicBezTo>
                  <a:pt x="1539618" y="91753"/>
                  <a:pt x="1537171" y="89306"/>
                  <a:pt x="1532277" y="89306"/>
                </a:cubicBezTo>
                <a:cubicBezTo>
                  <a:pt x="1527384" y="89306"/>
                  <a:pt x="1524937" y="91753"/>
                  <a:pt x="1524937" y="96646"/>
                </a:cubicBezTo>
                <a:cubicBezTo>
                  <a:pt x="1524937" y="101540"/>
                  <a:pt x="1527384" y="103987"/>
                  <a:pt x="1532277" y="103987"/>
                </a:cubicBezTo>
                <a:moveTo>
                  <a:pt x="144970" y="615357"/>
                </a:moveTo>
                <a:cubicBezTo>
                  <a:pt x="142523" y="615357"/>
                  <a:pt x="142523" y="615357"/>
                  <a:pt x="144970" y="615357"/>
                </a:cubicBezTo>
                <a:cubicBezTo>
                  <a:pt x="144970" y="617803"/>
                  <a:pt x="144970" y="617803"/>
                  <a:pt x="144970" y="617803"/>
                </a:cubicBezTo>
                <a:cubicBezTo>
                  <a:pt x="144970" y="617803"/>
                  <a:pt x="144970" y="617803"/>
                  <a:pt x="144970" y="615357"/>
                </a:cubicBezTo>
                <a:cubicBezTo>
                  <a:pt x="144970" y="617803"/>
                  <a:pt x="144970" y="615357"/>
                  <a:pt x="144970" y="615357"/>
                </a:cubicBezTo>
                <a:moveTo>
                  <a:pt x="1520044" y="89306"/>
                </a:moveTo>
                <a:cubicBezTo>
                  <a:pt x="1522490" y="89306"/>
                  <a:pt x="1524937" y="86859"/>
                  <a:pt x="1524937" y="84413"/>
                </a:cubicBezTo>
                <a:cubicBezTo>
                  <a:pt x="1524937" y="81966"/>
                  <a:pt x="1522490" y="79519"/>
                  <a:pt x="1520044" y="79519"/>
                </a:cubicBezTo>
                <a:cubicBezTo>
                  <a:pt x="1517597" y="79519"/>
                  <a:pt x="1515150" y="81966"/>
                  <a:pt x="1515150" y="84413"/>
                </a:cubicBezTo>
                <a:cubicBezTo>
                  <a:pt x="1515150" y="86859"/>
                  <a:pt x="1517597" y="89306"/>
                  <a:pt x="1520044" y="89306"/>
                </a:cubicBezTo>
                <a:moveTo>
                  <a:pt x="1568979" y="89306"/>
                </a:moveTo>
                <a:cubicBezTo>
                  <a:pt x="1571425" y="89306"/>
                  <a:pt x="1573872" y="86859"/>
                  <a:pt x="1573872" y="84413"/>
                </a:cubicBezTo>
                <a:cubicBezTo>
                  <a:pt x="1573872" y="81966"/>
                  <a:pt x="1571425" y="79519"/>
                  <a:pt x="1568979" y="79519"/>
                </a:cubicBezTo>
                <a:cubicBezTo>
                  <a:pt x="1566532" y="79519"/>
                  <a:pt x="1564085" y="81966"/>
                  <a:pt x="1564085" y="84413"/>
                </a:cubicBezTo>
                <a:cubicBezTo>
                  <a:pt x="1566532" y="86859"/>
                  <a:pt x="1566532" y="89306"/>
                  <a:pt x="1568979" y="89306"/>
                </a:cubicBezTo>
                <a:moveTo>
                  <a:pt x="1446641" y="89306"/>
                </a:moveTo>
                <a:cubicBezTo>
                  <a:pt x="1449088" y="89306"/>
                  <a:pt x="1451534" y="86859"/>
                  <a:pt x="1451534" y="84413"/>
                </a:cubicBezTo>
                <a:cubicBezTo>
                  <a:pt x="1451534" y="81966"/>
                  <a:pt x="1449088" y="79519"/>
                  <a:pt x="1446641" y="79519"/>
                </a:cubicBezTo>
                <a:cubicBezTo>
                  <a:pt x="1444194" y="79519"/>
                  <a:pt x="1441748" y="81966"/>
                  <a:pt x="1441748" y="84413"/>
                </a:cubicBezTo>
                <a:cubicBezTo>
                  <a:pt x="1439301" y="86859"/>
                  <a:pt x="1441748" y="89306"/>
                  <a:pt x="1446641" y="89306"/>
                </a:cubicBezTo>
                <a:moveTo>
                  <a:pt x="1419727" y="89306"/>
                </a:moveTo>
                <a:cubicBezTo>
                  <a:pt x="1422174" y="89306"/>
                  <a:pt x="1424620" y="86859"/>
                  <a:pt x="1424620" y="84413"/>
                </a:cubicBezTo>
                <a:cubicBezTo>
                  <a:pt x="1424620" y="81966"/>
                  <a:pt x="1422174" y="79519"/>
                  <a:pt x="1419727" y="79519"/>
                </a:cubicBezTo>
                <a:cubicBezTo>
                  <a:pt x="1417280" y="79519"/>
                  <a:pt x="1414833" y="81966"/>
                  <a:pt x="1414833" y="84413"/>
                </a:cubicBezTo>
                <a:cubicBezTo>
                  <a:pt x="1414833" y="86859"/>
                  <a:pt x="1417280" y="89306"/>
                  <a:pt x="1419727" y="89306"/>
                </a:cubicBezTo>
                <a:moveTo>
                  <a:pt x="1395259" y="89306"/>
                </a:moveTo>
                <a:cubicBezTo>
                  <a:pt x="1397706" y="89306"/>
                  <a:pt x="1400153" y="86859"/>
                  <a:pt x="1400153" y="84413"/>
                </a:cubicBezTo>
                <a:cubicBezTo>
                  <a:pt x="1400153" y="81966"/>
                  <a:pt x="1397706" y="79519"/>
                  <a:pt x="1395259" y="79519"/>
                </a:cubicBezTo>
                <a:cubicBezTo>
                  <a:pt x="1392813" y="79519"/>
                  <a:pt x="1390366" y="81966"/>
                  <a:pt x="1387919" y="84413"/>
                </a:cubicBezTo>
                <a:cubicBezTo>
                  <a:pt x="1390366" y="86859"/>
                  <a:pt x="1392813" y="89306"/>
                  <a:pt x="1395259" y="89306"/>
                </a:cubicBezTo>
                <a:moveTo>
                  <a:pt x="1495576" y="89306"/>
                </a:moveTo>
                <a:cubicBezTo>
                  <a:pt x="1498023" y="89306"/>
                  <a:pt x="1500469" y="86859"/>
                  <a:pt x="1500469" y="84413"/>
                </a:cubicBezTo>
                <a:cubicBezTo>
                  <a:pt x="1500469" y="81966"/>
                  <a:pt x="1498023" y="79519"/>
                  <a:pt x="1495576" y="79519"/>
                </a:cubicBezTo>
                <a:cubicBezTo>
                  <a:pt x="1493129" y="79519"/>
                  <a:pt x="1490683" y="81966"/>
                  <a:pt x="1490683" y="84413"/>
                </a:cubicBezTo>
                <a:cubicBezTo>
                  <a:pt x="1490683" y="86859"/>
                  <a:pt x="1493129" y="89306"/>
                  <a:pt x="1495576" y="89306"/>
                </a:cubicBezTo>
                <a:moveTo>
                  <a:pt x="1637487" y="282599"/>
                </a:moveTo>
                <a:cubicBezTo>
                  <a:pt x="1637487" y="287493"/>
                  <a:pt x="1639934" y="289939"/>
                  <a:pt x="1644828" y="289939"/>
                </a:cubicBezTo>
                <a:cubicBezTo>
                  <a:pt x="1647274" y="289939"/>
                  <a:pt x="1652168" y="287493"/>
                  <a:pt x="1652168" y="282599"/>
                </a:cubicBezTo>
                <a:cubicBezTo>
                  <a:pt x="1652168" y="280152"/>
                  <a:pt x="1649721" y="275259"/>
                  <a:pt x="1644828" y="275259"/>
                </a:cubicBezTo>
                <a:cubicBezTo>
                  <a:pt x="1639934" y="275259"/>
                  <a:pt x="1637487" y="280152"/>
                  <a:pt x="1637487" y="282599"/>
                </a:cubicBezTo>
                <a:moveTo>
                  <a:pt x="1471109" y="89306"/>
                </a:moveTo>
                <a:cubicBezTo>
                  <a:pt x="1473555" y="89306"/>
                  <a:pt x="1476002" y="86859"/>
                  <a:pt x="1476002" y="84413"/>
                </a:cubicBezTo>
                <a:cubicBezTo>
                  <a:pt x="1476002" y="81966"/>
                  <a:pt x="1473555" y="79519"/>
                  <a:pt x="1471109" y="79519"/>
                </a:cubicBezTo>
                <a:cubicBezTo>
                  <a:pt x="1468662" y="79519"/>
                  <a:pt x="1466215" y="81966"/>
                  <a:pt x="1466215" y="84413"/>
                </a:cubicBezTo>
                <a:cubicBezTo>
                  <a:pt x="1466215" y="86859"/>
                  <a:pt x="1466215" y="89306"/>
                  <a:pt x="1471109" y="89306"/>
                </a:cubicBezTo>
                <a:moveTo>
                  <a:pt x="1644828" y="263025"/>
                </a:moveTo>
                <a:cubicBezTo>
                  <a:pt x="1647274" y="263025"/>
                  <a:pt x="1649721" y="260578"/>
                  <a:pt x="1649721" y="258132"/>
                </a:cubicBezTo>
                <a:cubicBezTo>
                  <a:pt x="1649721" y="255685"/>
                  <a:pt x="1647274" y="253238"/>
                  <a:pt x="1644828" y="253238"/>
                </a:cubicBezTo>
                <a:cubicBezTo>
                  <a:pt x="1642381" y="253238"/>
                  <a:pt x="1639934" y="255685"/>
                  <a:pt x="1639934" y="258132"/>
                </a:cubicBezTo>
                <a:cubicBezTo>
                  <a:pt x="1639934" y="260578"/>
                  <a:pt x="1642381" y="263025"/>
                  <a:pt x="1644828" y="263025"/>
                </a:cubicBezTo>
                <a:moveTo>
                  <a:pt x="901016" y="64839"/>
                </a:moveTo>
                <a:cubicBezTo>
                  <a:pt x="903462" y="64839"/>
                  <a:pt x="905909" y="62392"/>
                  <a:pt x="905909" y="59945"/>
                </a:cubicBezTo>
                <a:cubicBezTo>
                  <a:pt x="905909" y="57499"/>
                  <a:pt x="903462" y="55052"/>
                  <a:pt x="901016" y="55052"/>
                </a:cubicBezTo>
                <a:cubicBezTo>
                  <a:pt x="898569" y="55052"/>
                  <a:pt x="896122" y="57499"/>
                  <a:pt x="896122" y="59945"/>
                </a:cubicBezTo>
                <a:cubicBezTo>
                  <a:pt x="893675" y="62392"/>
                  <a:pt x="896122" y="64839"/>
                  <a:pt x="901016" y="64839"/>
                </a:cubicBezTo>
                <a:moveTo>
                  <a:pt x="849634" y="64839"/>
                </a:moveTo>
                <a:cubicBezTo>
                  <a:pt x="852081" y="64839"/>
                  <a:pt x="854527" y="62392"/>
                  <a:pt x="854527" y="59945"/>
                </a:cubicBezTo>
                <a:cubicBezTo>
                  <a:pt x="854527" y="57499"/>
                  <a:pt x="852081" y="55052"/>
                  <a:pt x="849634" y="55052"/>
                </a:cubicBezTo>
                <a:cubicBezTo>
                  <a:pt x="847187" y="55052"/>
                  <a:pt x="844740" y="57499"/>
                  <a:pt x="844740" y="59945"/>
                </a:cubicBezTo>
                <a:cubicBezTo>
                  <a:pt x="844740" y="62392"/>
                  <a:pt x="847187" y="64839"/>
                  <a:pt x="849634" y="64839"/>
                </a:cubicBezTo>
                <a:moveTo>
                  <a:pt x="825166" y="64839"/>
                </a:moveTo>
                <a:cubicBezTo>
                  <a:pt x="827613" y="64839"/>
                  <a:pt x="830060" y="62392"/>
                  <a:pt x="830060" y="57499"/>
                </a:cubicBezTo>
                <a:cubicBezTo>
                  <a:pt x="830060" y="55052"/>
                  <a:pt x="827613" y="50158"/>
                  <a:pt x="822720" y="52605"/>
                </a:cubicBezTo>
                <a:cubicBezTo>
                  <a:pt x="820273" y="52605"/>
                  <a:pt x="817826" y="55052"/>
                  <a:pt x="817826" y="59945"/>
                </a:cubicBezTo>
                <a:cubicBezTo>
                  <a:pt x="820273" y="62392"/>
                  <a:pt x="822720" y="64839"/>
                  <a:pt x="825166" y="64839"/>
                </a:cubicBezTo>
                <a:moveTo>
                  <a:pt x="925483" y="64839"/>
                </a:moveTo>
                <a:cubicBezTo>
                  <a:pt x="927930" y="64839"/>
                  <a:pt x="930377" y="62392"/>
                  <a:pt x="930377" y="59945"/>
                </a:cubicBezTo>
                <a:cubicBezTo>
                  <a:pt x="930377" y="57499"/>
                  <a:pt x="927930" y="55052"/>
                  <a:pt x="925483" y="55052"/>
                </a:cubicBezTo>
                <a:cubicBezTo>
                  <a:pt x="923036" y="55052"/>
                  <a:pt x="920590" y="57499"/>
                  <a:pt x="920590" y="59945"/>
                </a:cubicBezTo>
                <a:cubicBezTo>
                  <a:pt x="920590" y="62392"/>
                  <a:pt x="923036" y="64839"/>
                  <a:pt x="925483" y="64839"/>
                </a:cubicBezTo>
                <a:moveTo>
                  <a:pt x="876548" y="64839"/>
                </a:moveTo>
                <a:cubicBezTo>
                  <a:pt x="878995" y="64839"/>
                  <a:pt x="881442" y="62392"/>
                  <a:pt x="881442" y="59945"/>
                </a:cubicBezTo>
                <a:cubicBezTo>
                  <a:pt x="881442" y="57499"/>
                  <a:pt x="878995" y="55052"/>
                  <a:pt x="876548" y="55052"/>
                </a:cubicBezTo>
                <a:cubicBezTo>
                  <a:pt x="874101" y="55052"/>
                  <a:pt x="871655" y="57499"/>
                  <a:pt x="871655" y="59945"/>
                </a:cubicBezTo>
                <a:cubicBezTo>
                  <a:pt x="869208" y="62392"/>
                  <a:pt x="871655" y="64839"/>
                  <a:pt x="876548" y="64839"/>
                </a:cubicBezTo>
                <a:moveTo>
                  <a:pt x="812933" y="50158"/>
                </a:moveTo>
                <a:cubicBezTo>
                  <a:pt x="815379" y="50158"/>
                  <a:pt x="815379" y="47712"/>
                  <a:pt x="815379" y="47712"/>
                </a:cubicBezTo>
                <a:cubicBezTo>
                  <a:pt x="815379" y="47712"/>
                  <a:pt x="815379" y="47712"/>
                  <a:pt x="815379" y="47712"/>
                </a:cubicBezTo>
                <a:lnTo>
                  <a:pt x="810486" y="47712"/>
                </a:lnTo>
                <a:cubicBezTo>
                  <a:pt x="810486" y="47712"/>
                  <a:pt x="810486" y="47712"/>
                  <a:pt x="810486" y="47712"/>
                </a:cubicBezTo>
                <a:cubicBezTo>
                  <a:pt x="810486" y="47712"/>
                  <a:pt x="810486" y="50158"/>
                  <a:pt x="812933" y="50158"/>
                </a:cubicBezTo>
                <a:moveTo>
                  <a:pt x="949951" y="64839"/>
                </a:moveTo>
                <a:cubicBezTo>
                  <a:pt x="952397" y="64839"/>
                  <a:pt x="954844" y="62392"/>
                  <a:pt x="954844" y="59945"/>
                </a:cubicBezTo>
                <a:cubicBezTo>
                  <a:pt x="954844" y="57499"/>
                  <a:pt x="952397" y="55052"/>
                  <a:pt x="949951" y="55052"/>
                </a:cubicBezTo>
                <a:cubicBezTo>
                  <a:pt x="947504" y="55052"/>
                  <a:pt x="945057" y="57499"/>
                  <a:pt x="945057" y="59945"/>
                </a:cubicBezTo>
                <a:cubicBezTo>
                  <a:pt x="945057" y="62392"/>
                  <a:pt x="947504" y="64839"/>
                  <a:pt x="949951" y="64839"/>
                </a:cubicBezTo>
                <a:moveTo>
                  <a:pt x="727296" y="67286"/>
                </a:moveTo>
                <a:cubicBezTo>
                  <a:pt x="732190" y="67286"/>
                  <a:pt x="734637" y="64839"/>
                  <a:pt x="734637" y="59945"/>
                </a:cubicBezTo>
                <a:cubicBezTo>
                  <a:pt x="734637" y="55052"/>
                  <a:pt x="732190" y="52605"/>
                  <a:pt x="727296" y="52605"/>
                </a:cubicBezTo>
                <a:cubicBezTo>
                  <a:pt x="722403" y="52605"/>
                  <a:pt x="719956" y="55052"/>
                  <a:pt x="719956" y="59945"/>
                </a:cubicBezTo>
                <a:cubicBezTo>
                  <a:pt x="719956" y="62392"/>
                  <a:pt x="722403" y="67286"/>
                  <a:pt x="727296" y="67286"/>
                </a:cubicBezTo>
                <a:moveTo>
                  <a:pt x="751764" y="67286"/>
                </a:moveTo>
                <a:cubicBezTo>
                  <a:pt x="756657" y="67286"/>
                  <a:pt x="759104" y="64839"/>
                  <a:pt x="759104" y="59945"/>
                </a:cubicBezTo>
                <a:cubicBezTo>
                  <a:pt x="759104" y="55052"/>
                  <a:pt x="756657" y="52605"/>
                  <a:pt x="751764" y="52605"/>
                </a:cubicBezTo>
                <a:cubicBezTo>
                  <a:pt x="746870" y="52605"/>
                  <a:pt x="744424" y="55052"/>
                  <a:pt x="744424" y="59945"/>
                </a:cubicBezTo>
                <a:cubicBezTo>
                  <a:pt x="744424" y="62392"/>
                  <a:pt x="746870" y="67286"/>
                  <a:pt x="751764" y="67286"/>
                </a:cubicBezTo>
                <a:moveTo>
                  <a:pt x="739530" y="50158"/>
                </a:moveTo>
                <a:cubicBezTo>
                  <a:pt x="741977" y="50158"/>
                  <a:pt x="744424" y="47712"/>
                  <a:pt x="744424" y="45265"/>
                </a:cubicBezTo>
                <a:cubicBezTo>
                  <a:pt x="744424" y="42818"/>
                  <a:pt x="741977" y="40371"/>
                  <a:pt x="739530" y="40371"/>
                </a:cubicBezTo>
                <a:cubicBezTo>
                  <a:pt x="737083" y="40371"/>
                  <a:pt x="734637" y="42818"/>
                  <a:pt x="734637" y="45265"/>
                </a:cubicBezTo>
                <a:cubicBezTo>
                  <a:pt x="734637" y="50158"/>
                  <a:pt x="737083" y="50158"/>
                  <a:pt x="739530" y="50158"/>
                </a:cubicBezTo>
                <a:moveTo>
                  <a:pt x="800699" y="64839"/>
                </a:moveTo>
                <a:cubicBezTo>
                  <a:pt x="803146" y="64839"/>
                  <a:pt x="808039" y="62392"/>
                  <a:pt x="808039" y="57499"/>
                </a:cubicBezTo>
                <a:cubicBezTo>
                  <a:pt x="808039" y="55052"/>
                  <a:pt x="805592" y="50158"/>
                  <a:pt x="800699" y="50158"/>
                </a:cubicBezTo>
                <a:cubicBezTo>
                  <a:pt x="798252" y="50158"/>
                  <a:pt x="793359" y="52605"/>
                  <a:pt x="793359" y="57499"/>
                </a:cubicBezTo>
                <a:cubicBezTo>
                  <a:pt x="795805" y="62392"/>
                  <a:pt x="798252" y="64839"/>
                  <a:pt x="800699" y="64839"/>
                </a:cubicBezTo>
                <a:moveTo>
                  <a:pt x="1160371" y="77073"/>
                </a:moveTo>
                <a:cubicBezTo>
                  <a:pt x="1162818" y="77073"/>
                  <a:pt x="1165265" y="74626"/>
                  <a:pt x="1165265" y="72179"/>
                </a:cubicBezTo>
                <a:cubicBezTo>
                  <a:pt x="1165265" y="69732"/>
                  <a:pt x="1162818" y="67286"/>
                  <a:pt x="1160371" y="67286"/>
                </a:cubicBezTo>
                <a:cubicBezTo>
                  <a:pt x="1157924" y="67286"/>
                  <a:pt x="1155478" y="69732"/>
                  <a:pt x="1155478" y="72179"/>
                </a:cubicBezTo>
                <a:cubicBezTo>
                  <a:pt x="1155478" y="74626"/>
                  <a:pt x="1157924" y="77073"/>
                  <a:pt x="1160371" y="77073"/>
                </a:cubicBezTo>
                <a:moveTo>
                  <a:pt x="776231" y="67286"/>
                </a:moveTo>
                <a:cubicBezTo>
                  <a:pt x="778678" y="67286"/>
                  <a:pt x="783572" y="64839"/>
                  <a:pt x="783572" y="59945"/>
                </a:cubicBezTo>
                <a:cubicBezTo>
                  <a:pt x="783572" y="57499"/>
                  <a:pt x="781125" y="52605"/>
                  <a:pt x="776231" y="52605"/>
                </a:cubicBezTo>
                <a:cubicBezTo>
                  <a:pt x="771338" y="52605"/>
                  <a:pt x="768891" y="55052"/>
                  <a:pt x="768891" y="59945"/>
                </a:cubicBezTo>
                <a:cubicBezTo>
                  <a:pt x="768891" y="62392"/>
                  <a:pt x="773785" y="67286"/>
                  <a:pt x="776231" y="67286"/>
                </a:cubicBezTo>
                <a:moveTo>
                  <a:pt x="763998" y="50158"/>
                </a:moveTo>
                <a:cubicBezTo>
                  <a:pt x="766444" y="50158"/>
                  <a:pt x="768891" y="47712"/>
                  <a:pt x="768891" y="47712"/>
                </a:cubicBezTo>
                <a:cubicBezTo>
                  <a:pt x="768891" y="45265"/>
                  <a:pt x="768891" y="45265"/>
                  <a:pt x="766444" y="45265"/>
                </a:cubicBezTo>
                <a:lnTo>
                  <a:pt x="761551" y="45265"/>
                </a:lnTo>
                <a:cubicBezTo>
                  <a:pt x="761551" y="45265"/>
                  <a:pt x="759104" y="47712"/>
                  <a:pt x="759104" y="47712"/>
                </a:cubicBezTo>
                <a:cubicBezTo>
                  <a:pt x="759104" y="50158"/>
                  <a:pt x="761551" y="50158"/>
                  <a:pt x="763998" y="50158"/>
                </a:cubicBezTo>
                <a:moveTo>
                  <a:pt x="788465" y="50158"/>
                </a:moveTo>
                <a:cubicBezTo>
                  <a:pt x="790912" y="50158"/>
                  <a:pt x="790912" y="47712"/>
                  <a:pt x="790912" y="47712"/>
                </a:cubicBezTo>
                <a:cubicBezTo>
                  <a:pt x="790912" y="47712"/>
                  <a:pt x="790912" y="45265"/>
                  <a:pt x="790912" y="45265"/>
                </a:cubicBezTo>
                <a:lnTo>
                  <a:pt x="786018" y="45265"/>
                </a:lnTo>
                <a:cubicBezTo>
                  <a:pt x="786018" y="45265"/>
                  <a:pt x="786018" y="47712"/>
                  <a:pt x="786018" y="47712"/>
                </a:cubicBezTo>
                <a:cubicBezTo>
                  <a:pt x="786018" y="50158"/>
                  <a:pt x="786018" y="50158"/>
                  <a:pt x="788465" y="50158"/>
                </a:cubicBezTo>
                <a:moveTo>
                  <a:pt x="1086969" y="79519"/>
                </a:moveTo>
                <a:cubicBezTo>
                  <a:pt x="1089415" y="79519"/>
                  <a:pt x="1094309" y="77073"/>
                  <a:pt x="1094309" y="72179"/>
                </a:cubicBezTo>
                <a:cubicBezTo>
                  <a:pt x="1094309" y="69732"/>
                  <a:pt x="1091862" y="64839"/>
                  <a:pt x="1086969" y="64839"/>
                </a:cubicBezTo>
                <a:cubicBezTo>
                  <a:pt x="1084522" y="64839"/>
                  <a:pt x="1079629" y="67286"/>
                  <a:pt x="1079629" y="72179"/>
                </a:cubicBezTo>
                <a:cubicBezTo>
                  <a:pt x="1079629" y="74626"/>
                  <a:pt x="1082075" y="79519"/>
                  <a:pt x="1086969" y="79519"/>
                </a:cubicBezTo>
                <a:moveTo>
                  <a:pt x="1062501" y="79519"/>
                </a:moveTo>
                <a:cubicBezTo>
                  <a:pt x="1064948" y="79519"/>
                  <a:pt x="1069841" y="77073"/>
                  <a:pt x="1069841" y="72179"/>
                </a:cubicBezTo>
                <a:cubicBezTo>
                  <a:pt x="1069841" y="69732"/>
                  <a:pt x="1067395" y="64839"/>
                  <a:pt x="1062501" y="64839"/>
                </a:cubicBezTo>
                <a:cubicBezTo>
                  <a:pt x="1057608" y="64839"/>
                  <a:pt x="1055161" y="67286"/>
                  <a:pt x="1055161" y="72179"/>
                </a:cubicBezTo>
                <a:cubicBezTo>
                  <a:pt x="1055161" y="74626"/>
                  <a:pt x="1057608" y="79519"/>
                  <a:pt x="1062501" y="79519"/>
                </a:cubicBezTo>
                <a:moveTo>
                  <a:pt x="1074735" y="62392"/>
                </a:moveTo>
                <a:cubicBezTo>
                  <a:pt x="1077182" y="62392"/>
                  <a:pt x="1077182" y="59945"/>
                  <a:pt x="1077182" y="59945"/>
                </a:cubicBezTo>
                <a:cubicBezTo>
                  <a:pt x="1077182" y="59945"/>
                  <a:pt x="1077182" y="59945"/>
                  <a:pt x="1077182" y="57499"/>
                </a:cubicBezTo>
                <a:lnTo>
                  <a:pt x="1072288" y="57499"/>
                </a:lnTo>
                <a:cubicBezTo>
                  <a:pt x="1072288" y="57499"/>
                  <a:pt x="1072288" y="57499"/>
                  <a:pt x="1072288" y="59945"/>
                </a:cubicBezTo>
                <a:cubicBezTo>
                  <a:pt x="1069841" y="62392"/>
                  <a:pt x="1072288" y="62392"/>
                  <a:pt x="1074735" y="62392"/>
                </a:cubicBezTo>
                <a:moveTo>
                  <a:pt x="1099203" y="62392"/>
                </a:moveTo>
                <a:cubicBezTo>
                  <a:pt x="1101649" y="62392"/>
                  <a:pt x="1101649" y="62392"/>
                  <a:pt x="1101649" y="59945"/>
                </a:cubicBezTo>
                <a:cubicBezTo>
                  <a:pt x="1101649" y="59945"/>
                  <a:pt x="1101649" y="59945"/>
                  <a:pt x="1101649" y="59945"/>
                </a:cubicBezTo>
                <a:lnTo>
                  <a:pt x="1094309" y="59945"/>
                </a:lnTo>
                <a:cubicBezTo>
                  <a:pt x="1094309" y="59945"/>
                  <a:pt x="1094309" y="59945"/>
                  <a:pt x="1094309" y="59945"/>
                </a:cubicBezTo>
                <a:cubicBezTo>
                  <a:pt x="1094309" y="59945"/>
                  <a:pt x="1096756" y="62392"/>
                  <a:pt x="1099203" y="62392"/>
                </a:cubicBezTo>
                <a:moveTo>
                  <a:pt x="1135904" y="77073"/>
                </a:moveTo>
                <a:cubicBezTo>
                  <a:pt x="1138350" y="77073"/>
                  <a:pt x="1140797" y="74626"/>
                  <a:pt x="1140797" y="72179"/>
                </a:cubicBezTo>
                <a:cubicBezTo>
                  <a:pt x="1140797" y="69732"/>
                  <a:pt x="1138350" y="67286"/>
                  <a:pt x="1135904" y="67286"/>
                </a:cubicBezTo>
                <a:cubicBezTo>
                  <a:pt x="1133457" y="67286"/>
                  <a:pt x="1131010" y="69732"/>
                  <a:pt x="1131010" y="72179"/>
                </a:cubicBezTo>
                <a:cubicBezTo>
                  <a:pt x="1131010" y="74626"/>
                  <a:pt x="1133457" y="77073"/>
                  <a:pt x="1135904" y="77073"/>
                </a:cubicBezTo>
                <a:moveTo>
                  <a:pt x="1111436" y="77073"/>
                </a:moveTo>
                <a:cubicBezTo>
                  <a:pt x="1113883" y="77073"/>
                  <a:pt x="1118776" y="74626"/>
                  <a:pt x="1116330" y="72179"/>
                </a:cubicBezTo>
                <a:cubicBezTo>
                  <a:pt x="1116330" y="69732"/>
                  <a:pt x="1113883" y="67286"/>
                  <a:pt x="1111436" y="67286"/>
                </a:cubicBezTo>
                <a:cubicBezTo>
                  <a:pt x="1108989" y="67286"/>
                  <a:pt x="1104096" y="69732"/>
                  <a:pt x="1106543" y="72179"/>
                </a:cubicBezTo>
                <a:cubicBezTo>
                  <a:pt x="1104096" y="74626"/>
                  <a:pt x="1106543" y="77073"/>
                  <a:pt x="1111436" y="77073"/>
                </a:cubicBezTo>
                <a:moveTo>
                  <a:pt x="974418" y="64839"/>
                </a:moveTo>
                <a:cubicBezTo>
                  <a:pt x="976865" y="64839"/>
                  <a:pt x="979312" y="62392"/>
                  <a:pt x="979312" y="59945"/>
                </a:cubicBezTo>
                <a:cubicBezTo>
                  <a:pt x="979312" y="57499"/>
                  <a:pt x="976865" y="55052"/>
                  <a:pt x="974418" y="55052"/>
                </a:cubicBezTo>
                <a:cubicBezTo>
                  <a:pt x="971971" y="55052"/>
                  <a:pt x="969525" y="57499"/>
                  <a:pt x="969525" y="59945"/>
                </a:cubicBezTo>
                <a:cubicBezTo>
                  <a:pt x="969525" y="62392"/>
                  <a:pt x="971971" y="64839"/>
                  <a:pt x="974418" y="64839"/>
                </a:cubicBezTo>
                <a:moveTo>
                  <a:pt x="986652" y="79519"/>
                </a:moveTo>
                <a:cubicBezTo>
                  <a:pt x="991545" y="79519"/>
                  <a:pt x="993992" y="77073"/>
                  <a:pt x="993992" y="72179"/>
                </a:cubicBezTo>
                <a:cubicBezTo>
                  <a:pt x="993992" y="67286"/>
                  <a:pt x="991545" y="64839"/>
                  <a:pt x="986652" y="64839"/>
                </a:cubicBezTo>
                <a:cubicBezTo>
                  <a:pt x="981759" y="64839"/>
                  <a:pt x="979312" y="67286"/>
                  <a:pt x="979312" y="72179"/>
                </a:cubicBezTo>
                <a:cubicBezTo>
                  <a:pt x="979312" y="77073"/>
                  <a:pt x="984205" y="79519"/>
                  <a:pt x="986652" y="79519"/>
                </a:cubicBezTo>
                <a:moveTo>
                  <a:pt x="998886" y="64839"/>
                </a:moveTo>
                <a:cubicBezTo>
                  <a:pt x="1001332" y="64839"/>
                  <a:pt x="1003779" y="62392"/>
                  <a:pt x="1003779" y="59945"/>
                </a:cubicBezTo>
                <a:cubicBezTo>
                  <a:pt x="1003779" y="57499"/>
                  <a:pt x="1001332" y="55052"/>
                  <a:pt x="998886" y="55052"/>
                </a:cubicBezTo>
                <a:cubicBezTo>
                  <a:pt x="996439" y="55052"/>
                  <a:pt x="993992" y="57499"/>
                  <a:pt x="993992" y="59945"/>
                </a:cubicBezTo>
                <a:cubicBezTo>
                  <a:pt x="993992" y="62392"/>
                  <a:pt x="996439" y="64839"/>
                  <a:pt x="998886" y="64839"/>
                </a:cubicBezTo>
                <a:moveTo>
                  <a:pt x="1011119" y="79519"/>
                </a:moveTo>
                <a:cubicBezTo>
                  <a:pt x="1016013" y="79519"/>
                  <a:pt x="1018460" y="77073"/>
                  <a:pt x="1018460" y="72179"/>
                </a:cubicBezTo>
                <a:cubicBezTo>
                  <a:pt x="1018460" y="67286"/>
                  <a:pt x="1016013" y="64839"/>
                  <a:pt x="1011119" y="64839"/>
                </a:cubicBezTo>
                <a:cubicBezTo>
                  <a:pt x="1006226" y="64839"/>
                  <a:pt x="1003779" y="67286"/>
                  <a:pt x="1003779" y="72179"/>
                </a:cubicBezTo>
                <a:cubicBezTo>
                  <a:pt x="1003779" y="77073"/>
                  <a:pt x="1008673" y="79519"/>
                  <a:pt x="1011119" y="79519"/>
                </a:cubicBezTo>
                <a:moveTo>
                  <a:pt x="1035587" y="79519"/>
                </a:moveTo>
                <a:cubicBezTo>
                  <a:pt x="1040480" y="79519"/>
                  <a:pt x="1042927" y="77073"/>
                  <a:pt x="1042927" y="72179"/>
                </a:cubicBezTo>
                <a:cubicBezTo>
                  <a:pt x="1042927" y="67286"/>
                  <a:pt x="1040480" y="64839"/>
                  <a:pt x="1035587" y="64839"/>
                </a:cubicBezTo>
                <a:cubicBezTo>
                  <a:pt x="1030694" y="64839"/>
                  <a:pt x="1028247" y="67286"/>
                  <a:pt x="1028247" y="72179"/>
                </a:cubicBezTo>
                <a:cubicBezTo>
                  <a:pt x="1030694" y="74626"/>
                  <a:pt x="1033140" y="79519"/>
                  <a:pt x="1035587" y="79519"/>
                </a:cubicBezTo>
                <a:moveTo>
                  <a:pt x="1047821" y="62392"/>
                </a:moveTo>
                <a:cubicBezTo>
                  <a:pt x="1050268" y="62392"/>
                  <a:pt x="1052714" y="59945"/>
                  <a:pt x="1052714" y="59945"/>
                </a:cubicBezTo>
                <a:cubicBezTo>
                  <a:pt x="1052714" y="59945"/>
                  <a:pt x="1052714" y="57499"/>
                  <a:pt x="1050268" y="57499"/>
                </a:cubicBezTo>
                <a:lnTo>
                  <a:pt x="1045374" y="57499"/>
                </a:lnTo>
                <a:cubicBezTo>
                  <a:pt x="1045374" y="57499"/>
                  <a:pt x="1042927" y="59945"/>
                  <a:pt x="1042927" y="59945"/>
                </a:cubicBezTo>
                <a:cubicBezTo>
                  <a:pt x="1045374" y="62392"/>
                  <a:pt x="1047821" y="62392"/>
                  <a:pt x="1047821" y="62392"/>
                </a:cubicBezTo>
                <a:moveTo>
                  <a:pt x="1023353" y="64839"/>
                </a:moveTo>
                <a:cubicBezTo>
                  <a:pt x="1025800" y="64839"/>
                  <a:pt x="1028247" y="62392"/>
                  <a:pt x="1028247" y="59945"/>
                </a:cubicBezTo>
                <a:cubicBezTo>
                  <a:pt x="1028247" y="57499"/>
                  <a:pt x="1025800" y="55052"/>
                  <a:pt x="1023353" y="55052"/>
                </a:cubicBezTo>
                <a:cubicBezTo>
                  <a:pt x="1020906" y="55052"/>
                  <a:pt x="1020906" y="57499"/>
                  <a:pt x="1020906" y="59945"/>
                </a:cubicBezTo>
                <a:cubicBezTo>
                  <a:pt x="1020906" y="62392"/>
                  <a:pt x="1020906" y="64839"/>
                  <a:pt x="1023353" y="64839"/>
                </a:cubicBezTo>
                <a:moveTo>
                  <a:pt x="56887" y="627590"/>
                </a:moveTo>
                <a:cubicBezTo>
                  <a:pt x="56887" y="627590"/>
                  <a:pt x="54440" y="627590"/>
                  <a:pt x="56887" y="627590"/>
                </a:cubicBezTo>
                <a:cubicBezTo>
                  <a:pt x="54440" y="630037"/>
                  <a:pt x="56887" y="632484"/>
                  <a:pt x="56887" y="632484"/>
                </a:cubicBezTo>
                <a:cubicBezTo>
                  <a:pt x="59334" y="632484"/>
                  <a:pt x="59334" y="630037"/>
                  <a:pt x="56887" y="627590"/>
                </a:cubicBezTo>
                <a:cubicBezTo>
                  <a:pt x="59334" y="627590"/>
                  <a:pt x="59334" y="627590"/>
                  <a:pt x="56887" y="627590"/>
                </a:cubicBezTo>
                <a:moveTo>
                  <a:pt x="56887" y="485679"/>
                </a:moveTo>
                <a:cubicBezTo>
                  <a:pt x="59334" y="485679"/>
                  <a:pt x="61780" y="483232"/>
                  <a:pt x="61780" y="480786"/>
                </a:cubicBezTo>
                <a:cubicBezTo>
                  <a:pt x="61780" y="478339"/>
                  <a:pt x="59334" y="475892"/>
                  <a:pt x="56887" y="475892"/>
                </a:cubicBezTo>
                <a:cubicBezTo>
                  <a:pt x="54440" y="475892"/>
                  <a:pt x="51993" y="478339"/>
                  <a:pt x="51993" y="480786"/>
                </a:cubicBezTo>
                <a:cubicBezTo>
                  <a:pt x="51993" y="483232"/>
                  <a:pt x="54440" y="485679"/>
                  <a:pt x="56887" y="485679"/>
                </a:cubicBezTo>
                <a:moveTo>
                  <a:pt x="56887" y="510147"/>
                </a:moveTo>
                <a:cubicBezTo>
                  <a:pt x="59334" y="510147"/>
                  <a:pt x="61780" y="507700"/>
                  <a:pt x="61780" y="505253"/>
                </a:cubicBezTo>
                <a:cubicBezTo>
                  <a:pt x="61780" y="502806"/>
                  <a:pt x="59334" y="500360"/>
                  <a:pt x="56887" y="500360"/>
                </a:cubicBezTo>
                <a:cubicBezTo>
                  <a:pt x="54440" y="500360"/>
                  <a:pt x="51993" y="502806"/>
                  <a:pt x="51993" y="505253"/>
                </a:cubicBezTo>
                <a:cubicBezTo>
                  <a:pt x="51993" y="507700"/>
                  <a:pt x="54440" y="510147"/>
                  <a:pt x="56887" y="510147"/>
                </a:cubicBezTo>
                <a:moveTo>
                  <a:pt x="56887" y="434297"/>
                </a:moveTo>
                <a:cubicBezTo>
                  <a:pt x="59334" y="434297"/>
                  <a:pt x="59334" y="431851"/>
                  <a:pt x="59334" y="431851"/>
                </a:cubicBezTo>
                <a:cubicBezTo>
                  <a:pt x="59334" y="429404"/>
                  <a:pt x="56887" y="429404"/>
                  <a:pt x="56887" y="429404"/>
                </a:cubicBezTo>
                <a:cubicBezTo>
                  <a:pt x="54440" y="429404"/>
                  <a:pt x="54440" y="431851"/>
                  <a:pt x="54440" y="431851"/>
                </a:cubicBezTo>
                <a:cubicBezTo>
                  <a:pt x="54440" y="431851"/>
                  <a:pt x="56887" y="434297"/>
                  <a:pt x="56887" y="434297"/>
                </a:cubicBezTo>
                <a:moveTo>
                  <a:pt x="56887" y="458765"/>
                </a:moveTo>
                <a:cubicBezTo>
                  <a:pt x="59334" y="458765"/>
                  <a:pt x="61780" y="456318"/>
                  <a:pt x="61780" y="453871"/>
                </a:cubicBezTo>
                <a:cubicBezTo>
                  <a:pt x="61780" y="451425"/>
                  <a:pt x="59334" y="451425"/>
                  <a:pt x="56887" y="451425"/>
                </a:cubicBezTo>
                <a:cubicBezTo>
                  <a:pt x="54440" y="451425"/>
                  <a:pt x="51993" y="453871"/>
                  <a:pt x="51993" y="456318"/>
                </a:cubicBezTo>
                <a:cubicBezTo>
                  <a:pt x="54440" y="458765"/>
                  <a:pt x="54440" y="458765"/>
                  <a:pt x="56887" y="458765"/>
                </a:cubicBezTo>
                <a:moveTo>
                  <a:pt x="56887" y="537061"/>
                </a:moveTo>
                <a:cubicBezTo>
                  <a:pt x="59334" y="537061"/>
                  <a:pt x="61780" y="534614"/>
                  <a:pt x="61780" y="532167"/>
                </a:cubicBezTo>
                <a:cubicBezTo>
                  <a:pt x="61780" y="529721"/>
                  <a:pt x="59334" y="527274"/>
                  <a:pt x="56887" y="527274"/>
                </a:cubicBezTo>
                <a:cubicBezTo>
                  <a:pt x="54440" y="527274"/>
                  <a:pt x="51993" y="529721"/>
                  <a:pt x="51993" y="532167"/>
                </a:cubicBezTo>
                <a:cubicBezTo>
                  <a:pt x="51993" y="534614"/>
                  <a:pt x="54440" y="534614"/>
                  <a:pt x="56887" y="537061"/>
                </a:cubicBezTo>
                <a:moveTo>
                  <a:pt x="44653" y="495466"/>
                </a:moveTo>
                <a:cubicBezTo>
                  <a:pt x="47100" y="495466"/>
                  <a:pt x="47100" y="495466"/>
                  <a:pt x="47100" y="493019"/>
                </a:cubicBezTo>
                <a:cubicBezTo>
                  <a:pt x="47100" y="490573"/>
                  <a:pt x="47100" y="490573"/>
                  <a:pt x="44653" y="490573"/>
                </a:cubicBezTo>
                <a:cubicBezTo>
                  <a:pt x="42206" y="490573"/>
                  <a:pt x="42206" y="490573"/>
                  <a:pt x="42206" y="493019"/>
                </a:cubicBezTo>
                <a:cubicBezTo>
                  <a:pt x="42206" y="495466"/>
                  <a:pt x="42206" y="495466"/>
                  <a:pt x="44653" y="495466"/>
                </a:cubicBezTo>
                <a:moveTo>
                  <a:pt x="56887" y="561528"/>
                </a:moveTo>
                <a:cubicBezTo>
                  <a:pt x="59334" y="561528"/>
                  <a:pt x="61780" y="559082"/>
                  <a:pt x="61780" y="556635"/>
                </a:cubicBezTo>
                <a:cubicBezTo>
                  <a:pt x="61780" y="554188"/>
                  <a:pt x="59334" y="551741"/>
                  <a:pt x="56887" y="551741"/>
                </a:cubicBezTo>
                <a:cubicBezTo>
                  <a:pt x="54440" y="551741"/>
                  <a:pt x="51993" y="554188"/>
                  <a:pt x="51993" y="556635"/>
                </a:cubicBezTo>
                <a:cubicBezTo>
                  <a:pt x="51993" y="559082"/>
                  <a:pt x="54440" y="561528"/>
                  <a:pt x="56887" y="561528"/>
                </a:cubicBezTo>
                <a:moveTo>
                  <a:pt x="44653" y="571315"/>
                </a:moveTo>
                <a:cubicBezTo>
                  <a:pt x="47100" y="571315"/>
                  <a:pt x="49547" y="568868"/>
                  <a:pt x="49547" y="566422"/>
                </a:cubicBezTo>
                <a:cubicBezTo>
                  <a:pt x="49547" y="563975"/>
                  <a:pt x="47100" y="561528"/>
                  <a:pt x="44653" y="561528"/>
                </a:cubicBezTo>
                <a:cubicBezTo>
                  <a:pt x="42206" y="561528"/>
                  <a:pt x="39760" y="563975"/>
                  <a:pt x="39760" y="566422"/>
                </a:cubicBezTo>
                <a:cubicBezTo>
                  <a:pt x="39760" y="568868"/>
                  <a:pt x="42206" y="571315"/>
                  <a:pt x="44653" y="571315"/>
                </a:cubicBezTo>
                <a:moveTo>
                  <a:pt x="44653" y="522380"/>
                </a:moveTo>
                <a:cubicBezTo>
                  <a:pt x="47100" y="522380"/>
                  <a:pt x="47100" y="519934"/>
                  <a:pt x="47100" y="519934"/>
                </a:cubicBezTo>
                <a:cubicBezTo>
                  <a:pt x="47100" y="517487"/>
                  <a:pt x="44653" y="517487"/>
                  <a:pt x="44653" y="517487"/>
                </a:cubicBezTo>
                <a:cubicBezTo>
                  <a:pt x="42206" y="515040"/>
                  <a:pt x="42206" y="515040"/>
                  <a:pt x="42206" y="517487"/>
                </a:cubicBezTo>
                <a:cubicBezTo>
                  <a:pt x="42206" y="519934"/>
                  <a:pt x="42206" y="522380"/>
                  <a:pt x="44653" y="522380"/>
                </a:cubicBezTo>
                <a:moveTo>
                  <a:pt x="56887" y="409830"/>
                </a:moveTo>
                <a:cubicBezTo>
                  <a:pt x="59334" y="409830"/>
                  <a:pt x="59334" y="407383"/>
                  <a:pt x="56887" y="409830"/>
                </a:cubicBezTo>
                <a:cubicBezTo>
                  <a:pt x="59334" y="404936"/>
                  <a:pt x="59334" y="404936"/>
                  <a:pt x="56887" y="404936"/>
                </a:cubicBezTo>
                <a:cubicBezTo>
                  <a:pt x="54440" y="404936"/>
                  <a:pt x="54440" y="404936"/>
                  <a:pt x="56887" y="409830"/>
                </a:cubicBezTo>
                <a:cubicBezTo>
                  <a:pt x="54440" y="407383"/>
                  <a:pt x="56887" y="409830"/>
                  <a:pt x="56887" y="409830"/>
                </a:cubicBezTo>
                <a:moveTo>
                  <a:pt x="44653" y="444084"/>
                </a:moveTo>
                <a:cubicBezTo>
                  <a:pt x="44653" y="444084"/>
                  <a:pt x="47100" y="444084"/>
                  <a:pt x="44653" y="444084"/>
                </a:cubicBezTo>
                <a:cubicBezTo>
                  <a:pt x="44653" y="444084"/>
                  <a:pt x="44653" y="441638"/>
                  <a:pt x="44653" y="444084"/>
                </a:cubicBezTo>
                <a:cubicBezTo>
                  <a:pt x="44653" y="441638"/>
                  <a:pt x="44653" y="444084"/>
                  <a:pt x="44653" y="444084"/>
                </a:cubicBezTo>
                <a:cubicBezTo>
                  <a:pt x="44653" y="444084"/>
                  <a:pt x="44653" y="444084"/>
                  <a:pt x="44653" y="444084"/>
                </a:cubicBezTo>
                <a:moveTo>
                  <a:pt x="44653" y="470999"/>
                </a:moveTo>
                <a:cubicBezTo>
                  <a:pt x="47100" y="470999"/>
                  <a:pt x="47100" y="468552"/>
                  <a:pt x="44653" y="470999"/>
                </a:cubicBezTo>
                <a:cubicBezTo>
                  <a:pt x="47100" y="468552"/>
                  <a:pt x="44653" y="466105"/>
                  <a:pt x="44653" y="466105"/>
                </a:cubicBezTo>
                <a:cubicBezTo>
                  <a:pt x="44653" y="466105"/>
                  <a:pt x="42206" y="468552"/>
                  <a:pt x="44653" y="470999"/>
                </a:cubicBezTo>
                <a:cubicBezTo>
                  <a:pt x="42206" y="468552"/>
                  <a:pt x="44653" y="470999"/>
                  <a:pt x="44653" y="470999"/>
                </a:cubicBezTo>
                <a:moveTo>
                  <a:pt x="44653" y="546848"/>
                </a:moveTo>
                <a:cubicBezTo>
                  <a:pt x="47100" y="546848"/>
                  <a:pt x="49547" y="544401"/>
                  <a:pt x="49547" y="541954"/>
                </a:cubicBezTo>
                <a:cubicBezTo>
                  <a:pt x="49547" y="539508"/>
                  <a:pt x="47100" y="537061"/>
                  <a:pt x="44653" y="537061"/>
                </a:cubicBezTo>
                <a:cubicBezTo>
                  <a:pt x="42206" y="537061"/>
                  <a:pt x="39760" y="539508"/>
                  <a:pt x="39760" y="541954"/>
                </a:cubicBezTo>
                <a:cubicBezTo>
                  <a:pt x="39760" y="544401"/>
                  <a:pt x="42206" y="546848"/>
                  <a:pt x="44653" y="546848"/>
                </a:cubicBezTo>
                <a:moveTo>
                  <a:pt x="1657061" y="299726"/>
                </a:moveTo>
                <a:cubicBezTo>
                  <a:pt x="1659508" y="299726"/>
                  <a:pt x="1661955" y="297280"/>
                  <a:pt x="1661955" y="294833"/>
                </a:cubicBezTo>
                <a:cubicBezTo>
                  <a:pt x="1661955" y="292386"/>
                  <a:pt x="1659508" y="289939"/>
                  <a:pt x="1657061" y="289939"/>
                </a:cubicBezTo>
                <a:cubicBezTo>
                  <a:pt x="1654615" y="289939"/>
                  <a:pt x="1652168" y="292386"/>
                  <a:pt x="1652168" y="294833"/>
                </a:cubicBezTo>
                <a:cubicBezTo>
                  <a:pt x="1652168" y="297280"/>
                  <a:pt x="1654615" y="299726"/>
                  <a:pt x="1657061" y="299726"/>
                </a:cubicBezTo>
                <a:moveTo>
                  <a:pt x="1632594" y="223877"/>
                </a:moveTo>
                <a:cubicBezTo>
                  <a:pt x="1635041" y="223877"/>
                  <a:pt x="1635041" y="221431"/>
                  <a:pt x="1637487" y="221431"/>
                </a:cubicBezTo>
                <a:lnTo>
                  <a:pt x="1635041" y="218984"/>
                </a:lnTo>
                <a:cubicBezTo>
                  <a:pt x="1635041" y="218984"/>
                  <a:pt x="1632594" y="218984"/>
                  <a:pt x="1632594" y="218984"/>
                </a:cubicBezTo>
                <a:cubicBezTo>
                  <a:pt x="1630147" y="218984"/>
                  <a:pt x="1627701" y="221431"/>
                  <a:pt x="1627701" y="223877"/>
                </a:cubicBezTo>
                <a:cubicBezTo>
                  <a:pt x="1627701" y="223877"/>
                  <a:pt x="1630147" y="223877"/>
                  <a:pt x="1632594" y="223877"/>
                </a:cubicBezTo>
                <a:moveTo>
                  <a:pt x="1617914" y="187176"/>
                </a:moveTo>
                <a:cubicBezTo>
                  <a:pt x="1620360" y="187176"/>
                  <a:pt x="1620360" y="187176"/>
                  <a:pt x="1620360" y="184729"/>
                </a:cubicBezTo>
                <a:lnTo>
                  <a:pt x="1617914" y="179836"/>
                </a:lnTo>
                <a:cubicBezTo>
                  <a:pt x="1617914" y="179836"/>
                  <a:pt x="1617914" y="179836"/>
                  <a:pt x="1617914" y="179836"/>
                </a:cubicBezTo>
                <a:cubicBezTo>
                  <a:pt x="1615467" y="179836"/>
                  <a:pt x="1613020" y="182283"/>
                  <a:pt x="1613020" y="182283"/>
                </a:cubicBezTo>
                <a:cubicBezTo>
                  <a:pt x="1615467" y="184729"/>
                  <a:pt x="1617914" y="187176"/>
                  <a:pt x="1617914" y="187176"/>
                </a:cubicBezTo>
                <a:moveTo>
                  <a:pt x="1669295" y="309513"/>
                </a:moveTo>
                <a:lnTo>
                  <a:pt x="1666849" y="304620"/>
                </a:lnTo>
                <a:cubicBezTo>
                  <a:pt x="1666849" y="304620"/>
                  <a:pt x="1666849" y="307067"/>
                  <a:pt x="1666849" y="307067"/>
                </a:cubicBezTo>
                <a:cubicBezTo>
                  <a:pt x="1666849" y="309513"/>
                  <a:pt x="1666849" y="309513"/>
                  <a:pt x="1669295" y="309513"/>
                </a:cubicBezTo>
                <a:moveTo>
                  <a:pt x="1632594" y="250791"/>
                </a:moveTo>
                <a:cubicBezTo>
                  <a:pt x="1635041" y="250791"/>
                  <a:pt x="1639934" y="248345"/>
                  <a:pt x="1639934" y="243451"/>
                </a:cubicBezTo>
                <a:cubicBezTo>
                  <a:pt x="1639934" y="241005"/>
                  <a:pt x="1637487" y="236111"/>
                  <a:pt x="1632594" y="236111"/>
                </a:cubicBezTo>
                <a:cubicBezTo>
                  <a:pt x="1630147" y="236111"/>
                  <a:pt x="1627701" y="238558"/>
                  <a:pt x="1627701" y="243451"/>
                </a:cubicBezTo>
                <a:cubicBezTo>
                  <a:pt x="1625254" y="248345"/>
                  <a:pt x="1627701" y="250791"/>
                  <a:pt x="1632594" y="250791"/>
                </a:cubicBezTo>
                <a:moveTo>
                  <a:pt x="56887" y="382916"/>
                </a:moveTo>
                <a:cubicBezTo>
                  <a:pt x="56887" y="382916"/>
                  <a:pt x="59334" y="382916"/>
                  <a:pt x="56887" y="382916"/>
                </a:cubicBezTo>
                <a:cubicBezTo>
                  <a:pt x="56887" y="380469"/>
                  <a:pt x="56887" y="380469"/>
                  <a:pt x="56887" y="380469"/>
                </a:cubicBezTo>
                <a:cubicBezTo>
                  <a:pt x="56887" y="380469"/>
                  <a:pt x="56887" y="380469"/>
                  <a:pt x="56887" y="382916"/>
                </a:cubicBezTo>
                <a:cubicBezTo>
                  <a:pt x="56887" y="382916"/>
                  <a:pt x="56887" y="382916"/>
                  <a:pt x="56887" y="382916"/>
                </a:cubicBezTo>
                <a:moveTo>
                  <a:pt x="69121" y="424511"/>
                </a:moveTo>
                <a:cubicBezTo>
                  <a:pt x="71567" y="424511"/>
                  <a:pt x="74014" y="422064"/>
                  <a:pt x="74014" y="419617"/>
                </a:cubicBezTo>
                <a:cubicBezTo>
                  <a:pt x="74014" y="417170"/>
                  <a:pt x="71567" y="414723"/>
                  <a:pt x="69121" y="414723"/>
                </a:cubicBezTo>
                <a:cubicBezTo>
                  <a:pt x="66674" y="414723"/>
                  <a:pt x="64227" y="417170"/>
                  <a:pt x="64227" y="419617"/>
                </a:cubicBezTo>
                <a:cubicBezTo>
                  <a:pt x="64227" y="422064"/>
                  <a:pt x="66674" y="424511"/>
                  <a:pt x="69121" y="424511"/>
                </a:cubicBezTo>
                <a:moveTo>
                  <a:pt x="56887" y="356002"/>
                </a:moveTo>
                <a:cubicBezTo>
                  <a:pt x="56887" y="356002"/>
                  <a:pt x="56887" y="356002"/>
                  <a:pt x="56887" y="356002"/>
                </a:cubicBezTo>
                <a:cubicBezTo>
                  <a:pt x="56887" y="356002"/>
                  <a:pt x="56887" y="356002"/>
                  <a:pt x="56887" y="356002"/>
                </a:cubicBezTo>
                <a:cubicBezTo>
                  <a:pt x="56887" y="356002"/>
                  <a:pt x="56887" y="358448"/>
                  <a:pt x="56887" y="356002"/>
                </a:cubicBezTo>
                <a:cubicBezTo>
                  <a:pt x="56887" y="358448"/>
                  <a:pt x="56887" y="358448"/>
                  <a:pt x="56887" y="356002"/>
                </a:cubicBezTo>
                <a:moveTo>
                  <a:pt x="69121" y="524827"/>
                </a:moveTo>
                <a:cubicBezTo>
                  <a:pt x="71567" y="524827"/>
                  <a:pt x="76461" y="522380"/>
                  <a:pt x="76461" y="517487"/>
                </a:cubicBezTo>
                <a:cubicBezTo>
                  <a:pt x="76461" y="512593"/>
                  <a:pt x="74014" y="510147"/>
                  <a:pt x="69121" y="510147"/>
                </a:cubicBezTo>
                <a:cubicBezTo>
                  <a:pt x="64227" y="510147"/>
                  <a:pt x="61780" y="512593"/>
                  <a:pt x="61780" y="517487"/>
                </a:cubicBezTo>
                <a:cubicBezTo>
                  <a:pt x="64227" y="522380"/>
                  <a:pt x="66674" y="524827"/>
                  <a:pt x="69121" y="524827"/>
                </a:cubicBezTo>
                <a:moveTo>
                  <a:pt x="69121" y="500360"/>
                </a:moveTo>
                <a:cubicBezTo>
                  <a:pt x="71567" y="500360"/>
                  <a:pt x="76461" y="497913"/>
                  <a:pt x="76461" y="493019"/>
                </a:cubicBezTo>
                <a:cubicBezTo>
                  <a:pt x="76461" y="490573"/>
                  <a:pt x="74014" y="485679"/>
                  <a:pt x="69121" y="485679"/>
                </a:cubicBezTo>
                <a:cubicBezTo>
                  <a:pt x="66674" y="485679"/>
                  <a:pt x="61780" y="488126"/>
                  <a:pt x="61780" y="493019"/>
                </a:cubicBezTo>
                <a:cubicBezTo>
                  <a:pt x="64227" y="497913"/>
                  <a:pt x="66674" y="500360"/>
                  <a:pt x="69121" y="500360"/>
                </a:cubicBezTo>
                <a:moveTo>
                  <a:pt x="69121" y="448978"/>
                </a:moveTo>
                <a:cubicBezTo>
                  <a:pt x="71567" y="448978"/>
                  <a:pt x="74014" y="446531"/>
                  <a:pt x="74014" y="444084"/>
                </a:cubicBezTo>
                <a:cubicBezTo>
                  <a:pt x="74014" y="441638"/>
                  <a:pt x="71567" y="439191"/>
                  <a:pt x="69121" y="439191"/>
                </a:cubicBezTo>
                <a:cubicBezTo>
                  <a:pt x="66674" y="439191"/>
                  <a:pt x="64227" y="441638"/>
                  <a:pt x="64227" y="444084"/>
                </a:cubicBezTo>
                <a:cubicBezTo>
                  <a:pt x="64227" y="446531"/>
                  <a:pt x="66674" y="448978"/>
                  <a:pt x="69121" y="448978"/>
                </a:cubicBezTo>
                <a:moveTo>
                  <a:pt x="69121" y="473445"/>
                </a:moveTo>
                <a:cubicBezTo>
                  <a:pt x="71567" y="473445"/>
                  <a:pt x="74014" y="470999"/>
                  <a:pt x="74014" y="468552"/>
                </a:cubicBezTo>
                <a:cubicBezTo>
                  <a:pt x="74014" y="466105"/>
                  <a:pt x="71567" y="463658"/>
                  <a:pt x="69121" y="463658"/>
                </a:cubicBezTo>
                <a:cubicBezTo>
                  <a:pt x="66674" y="463658"/>
                  <a:pt x="64227" y="466105"/>
                  <a:pt x="64227" y="468552"/>
                </a:cubicBezTo>
                <a:cubicBezTo>
                  <a:pt x="64227" y="470999"/>
                  <a:pt x="66674" y="473445"/>
                  <a:pt x="69121" y="473445"/>
                </a:cubicBezTo>
                <a:moveTo>
                  <a:pt x="81354" y="627590"/>
                </a:moveTo>
                <a:cubicBezTo>
                  <a:pt x="81354" y="627590"/>
                  <a:pt x="81354" y="630037"/>
                  <a:pt x="81354" y="627590"/>
                </a:cubicBezTo>
                <a:cubicBezTo>
                  <a:pt x="81354" y="630037"/>
                  <a:pt x="81354" y="630037"/>
                  <a:pt x="81354" y="630037"/>
                </a:cubicBezTo>
                <a:cubicBezTo>
                  <a:pt x="83801" y="630037"/>
                  <a:pt x="83801" y="630037"/>
                  <a:pt x="81354" y="627590"/>
                </a:cubicBezTo>
                <a:cubicBezTo>
                  <a:pt x="83801" y="630037"/>
                  <a:pt x="83801" y="627590"/>
                  <a:pt x="81354" y="627590"/>
                </a:cubicBezTo>
                <a:moveTo>
                  <a:pt x="105822" y="600676"/>
                </a:moveTo>
                <a:cubicBezTo>
                  <a:pt x="103375" y="600676"/>
                  <a:pt x="100928" y="603123"/>
                  <a:pt x="100928" y="605570"/>
                </a:cubicBezTo>
                <a:cubicBezTo>
                  <a:pt x="100928" y="608016"/>
                  <a:pt x="103375" y="610463"/>
                  <a:pt x="105822" y="610463"/>
                </a:cubicBezTo>
                <a:cubicBezTo>
                  <a:pt x="108269" y="610463"/>
                  <a:pt x="110715" y="608016"/>
                  <a:pt x="110715" y="605570"/>
                </a:cubicBezTo>
                <a:cubicBezTo>
                  <a:pt x="110715" y="603123"/>
                  <a:pt x="108269" y="600676"/>
                  <a:pt x="105822" y="600676"/>
                </a:cubicBezTo>
                <a:moveTo>
                  <a:pt x="105822" y="573762"/>
                </a:moveTo>
                <a:cubicBezTo>
                  <a:pt x="100928" y="573762"/>
                  <a:pt x="98482" y="576209"/>
                  <a:pt x="98482" y="581102"/>
                </a:cubicBezTo>
                <a:cubicBezTo>
                  <a:pt x="98482" y="585996"/>
                  <a:pt x="100928" y="588442"/>
                  <a:pt x="105822" y="588442"/>
                </a:cubicBezTo>
                <a:cubicBezTo>
                  <a:pt x="110715" y="588442"/>
                  <a:pt x="113162" y="585996"/>
                  <a:pt x="113162" y="581102"/>
                </a:cubicBezTo>
                <a:cubicBezTo>
                  <a:pt x="113162" y="576209"/>
                  <a:pt x="110715" y="573762"/>
                  <a:pt x="105822" y="573762"/>
                </a:cubicBezTo>
                <a:moveTo>
                  <a:pt x="93588" y="585996"/>
                </a:moveTo>
                <a:cubicBezTo>
                  <a:pt x="91141" y="585996"/>
                  <a:pt x="86248" y="588442"/>
                  <a:pt x="86248" y="593336"/>
                </a:cubicBezTo>
                <a:cubicBezTo>
                  <a:pt x="88695" y="595783"/>
                  <a:pt x="91141" y="598229"/>
                  <a:pt x="93588" y="598229"/>
                </a:cubicBezTo>
                <a:cubicBezTo>
                  <a:pt x="96035" y="598229"/>
                  <a:pt x="98482" y="595783"/>
                  <a:pt x="98482" y="593336"/>
                </a:cubicBezTo>
                <a:cubicBezTo>
                  <a:pt x="100928" y="588442"/>
                  <a:pt x="98482" y="585996"/>
                  <a:pt x="93588" y="585996"/>
                </a:cubicBezTo>
                <a:moveTo>
                  <a:pt x="81354" y="600676"/>
                </a:moveTo>
                <a:cubicBezTo>
                  <a:pt x="78908" y="600676"/>
                  <a:pt x="76461" y="603123"/>
                  <a:pt x="76461" y="605570"/>
                </a:cubicBezTo>
                <a:cubicBezTo>
                  <a:pt x="76461" y="608016"/>
                  <a:pt x="78908" y="610463"/>
                  <a:pt x="81354" y="610463"/>
                </a:cubicBezTo>
                <a:cubicBezTo>
                  <a:pt x="83801" y="610463"/>
                  <a:pt x="86248" y="608016"/>
                  <a:pt x="86248" y="605570"/>
                </a:cubicBezTo>
                <a:cubicBezTo>
                  <a:pt x="86248" y="603123"/>
                  <a:pt x="83801" y="600676"/>
                  <a:pt x="81354" y="600676"/>
                </a:cubicBezTo>
                <a:moveTo>
                  <a:pt x="81354" y="573762"/>
                </a:moveTo>
                <a:cubicBezTo>
                  <a:pt x="76461" y="573762"/>
                  <a:pt x="74014" y="576209"/>
                  <a:pt x="74014" y="581102"/>
                </a:cubicBezTo>
                <a:cubicBezTo>
                  <a:pt x="74014" y="585996"/>
                  <a:pt x="76461" y="588442"/>
                  <a:pt x="81354" y="588442"/>
                </a:cubicBezTo>
                <a:cubicBezTo>
                  <a:pt x="86248" y="588442"/>
                  <a:pt x="88695" y="585996"/>
                  <a:pt x="88695" y="581102"/>
                </a:cubicBezTo>
                <a:cubicBezTo>
                  <a:pt x="88695" y="576209"/>
                  <a:pt x="86248" y="573762"/>
                  <a:pt x="81354" y="573762"/>
                </a:cubicBezTo>
                <a:moveTo>
                  <a:pt x="93588" y="615357"/>
                </a:moveTo>
                <a:cubicBezTo>
                  <a:pt x="91141" y="615357"/>
                  <a:pt x="91141" y="615357"/>
                  <a:pt x="91141" y="617803"/>
                </a:cubicBezTo>
                <a:cubicBezTo>
                  <a:pt x="91141" y="620250"/>
                  <a:pt x="91141" y="620250"/>
                  <a:pt x="93588" y="620250"/>
                </a:cubicBezTo>
                <a:cubicBezTo>
                  <a:pt x="96035" y="620250"/>
                  <a:pt x="96035" y="620250"/>
                  <a:pt x="96035" y="617803"/>
                </a:cubicBezTo>
                <a:cubicBezTo>
                  <a:pt x="96035" y="615357"/>
                  <a:pt x="96035" y="615357"/>
                  <a:pt x="93588" y="615357"/>
                </a:cubicBezTo>
                <a:moveTo>
                  <a:pt x="132736" y="573762"/>
                </a:moveTo>
                <a:cubicBezTo>
                  <a:pt x="127843" y="573762"/>
                  <a:pt x="125396" y="576209"/>
                  <a:pt x="125396" y="581102"/>
                </a:cubicBezTo>
                <a:cubicBezTo>
                  <a:pt x="125396" y="585996"/>
                  <a:pt x="127843" y="588442"/>
                  <a:pt x="132736" y="588442"/>
                </a:cubicBezTo>
                <a:cubicBezTo>
                  <a:pt x="135183" y="588442"/>
                  <a:pt x="140076" y="585996"/>
                  <a:pt x="140076" y="581102"/>
                </a:cubicBezTo>
                <a:cubicBezTo>
                  <a:pt x="137630" y="576209"/>
                  <a:pt x="135183" y="573762"/>
                  <a:pt x="132736" y="573762"/>
                </a:cubicBezTo>
                <a:moveTo>
                  <a:pt x="1617914" y="214090"/>
                </a:moveTo>
                <a:cubicBezTo>
                  <a:pt x="1620360" y="214090"/>
                  <a:pt x="1622807" y="211644"/>
                  <a:pt x="1622807" y="209197"/>
                </a:cubicBezTo>
                <a:cubicBezTo>
                  <a:pt x="1622807" y="206750"/>
                  <a:pt x="1620360" y="204303"/>
                  <a:pt x="1617914" y="204303"/>
                </a:cubicBezTo>
                <a:cubicBezTo>
                  <a:pt x="1615467" y="204303"/>
                  <a:pt x="1613020" y="206750"/>
                  <a:pt x="1613020" y="209197"/>
                </a:cubicBezTo>
                <a:cubicBezTo>
                  <a:pt x="1613020" y="211644"/>
                  <a:pt x="1615467" y="214090"/>
                  <a:pt x="1617914" y="214090"/>
                </a:cubicBezTo>
                <a:moveTo>
                  <a:pt x="105822" y="111327"/>
                </a:moveTo>
                <a:cubicBezTo>
                  <a:pt x="108269" y="111327"/>
                  <a:pt x="108269" y="111327"/>
                  <a:pt x="108269" y="108880"/>
                </a:cubicBezTo>
                <a:cubicBezTo>
                  <a:pt x="108269" y="106434"/>
                  <a:pt x="108269" y="106434"/>
                  <a:pt x="105822" y="106434"/>
                </a:cubicBezTo>
                <a:cubicBezTo>
                  <a:pt x="103375" y="106434"/>
                  <a:pt x="103375" y="106434"/>
                  <a:pt x="103375" y="108880"/>
                </a:cubicBezTo>
                <a:cubicBezTo>
                  <a:pt x="103375" y="111327"/>
                  <a:pt x="105822" y="111327"/>
                  <a:pt x="105822" y="111327"/>
                </a:cubicBezTo>
                <a:moveTo>
                  <a:pt x="118056" y="576209"/>
                </a:moveTo>
                <a:cubicBezTo>
                  <a:pt x="122949" y="576209"/>
                  <a:pt x="125396" y="573762"/>
                  <a:pt x="125396" y="568868"/>
                </a:cubicBezTo>
                <a:cubicBezTo>
                  <a:pt x="125396" y="563975"/>
                  <a:pt x="122949" y="561528"/>
                  <a:pt x="118056" y="561528"/>
                </a:cubicBezTo>
                <a:cubicBezTo>
                  <a:pt x="113162" y="561528"/>
                  <a:pt x="110715" y="563975"/>
                  <a:pt x="110715" y="568868"/>
                </a:cubicBezTo>
                <a:cubicBezTo>
                  <a:pt x="110715" y="571315"/>
                  <a:pt x="115609" y="576209"/>
                  <a:pt x="118056" y="576209"/>
                </a:cubicBezTo>
                <a:moveTo>
                  <a:pt x="132736" y="600676"/>
                </a:moveTo>
                <a:cubicBezTo>
                  <a:pt x="130289" y="600676"/>
                  <a:pt x="130289" y="603123"/>
                  <a:pt x="130289" y="605570"/>
                </a:cubicBezTo>
                <a:cubicBezTo>
                  <a:pt x="130289" y="608016"/>
                  <a:pt x="132736" y="608016"/>
                  <a:pt x="132736" y="608016"/>
                </a:cubicBezTo>
                <a:cubicBezTo>
                  <a:pt x="135183" y="608016"/>
                  <a:pt x="135183" y="605570"/>
                  <a:pt x="135183" y="603123"/>
                </a:cubicBezTo>
                <a:cubicBezTo>
                  <a:pt x="135183" y="603123"/>
                  <a:pt x="132736" y="600676"/>
                  <a:pt x="132736" y="600676"/>
                </a:cubicBezTo>
                <a:moveTo>
                  <a:pt x="120502" y="615357"/>
                </a:moveTo>
                <a:cubicBezTo>
                  <a:pt x="118056" y="615357"/>
                  <a:pt x="118056" y="615357"/>
                  <a:pt x="120502" y="615357"/>
                </a:cubicBezTo>
                <a:cubicBezTo>
                  <a:pt x="118056" y="617803"/>
                  <a:pt x="120502" y="620250"/>
                  <a:pt x="120502" y="620250"/>
                </a:cubicBezTo>
                <a:cubicBezTo>
                  <a:pt x="120502" y="617803"/>
                  <a:pt x="120502" y="617803"/>
                  <a:pt x="120502" y="615357"/>
                </a:cubicBezTo>
                <a:cubicBezTo>
                  <a:pt x="120502" y="615357"/>
                  <a:pt x="120502" y="615357"/>
                  <a:pt x="120502" y="615357"/>
                </a:cubicBezTo>
                <a:moveTo>
                  <a:pt x="120502" y="585996"/>
                </a:moveTo>
                <a:cubicBezTo>
                  <a:pt x="118056" y="585996"/>
                  <a:pt x="115609" y="588442"/>
                  <a:pt x="115609" y="590889"/>
                </a:cubicBezTo>
                <a:cubicBezTo>
                  <a:pt x="113162" y="595783"/>
                  <a:pt x="115609" y="598229"/>
                  <a:pt x="118056" y="598229"/>
                </a:cubicBezTo>
                <a:cubicBezTo>
                  <a:pt x="120502" y="598229"/>
                  <a:pt x="122949" y="595783"/>
                  <a:pt x="122949" y="593336"/>
                </a:cubicBezTo>
                <a:cubicBezTo>
                  <a:pt x="125396" y="588442"/>
                  <a:pt x="122949" y="585996"/>
                  <a:pt x="120502" y="585996"/>
                </a:cubicBezTo>
                <a:moveTo>
                  <a:pt x="20186" y="568868"/>
                </a:moveTo>
                <a:cubicBezTo>
                  <a:pt x="20186" y="568868"/>
                  <a:pt x="20186" y="568868"/>
                  <a:pt x="20186" y="568868"/>
                </a:cubicBezTo>
                <a:cubicBezTo>
                  <a:pt x="20186" y="566422"/>
                  <a:pt x="20186" y="566422"/>
                  <a:pt x="20186" y="568868"/>
                </a:cubicBezTo>
                <a:cubicBezTo>
                  <a:pt x="20186" y="566422"/>
                  <a:pt x="20186" y="566422"/>
                  <a:pt x="20186" y="568868"/>
                </a:cubicBezTo>
                <a:cubicBezTo>
                  <a:pt x="20186" y="568868"/>
                  <a:pt x="20186" y="568868"/>
                  <a:pt x="20186" y="568868"/>
                </a:cubicBezTo>
                <a:cubicBezTo>
                  <a:pt x="20186" y="568868"/>
                  <a:pt x="20186" y="568868"/>
                  <a:pt x="20186" y="568868"/>
                </a:cubicBezTo>
                <a:moveTo>
                  <a:pt x="69121" y="585996"/>
                </a:moveTo>
                <a:cubicBezTo>
                  <a:pt x="66674" y="585996"/>
                  <a:pt x="61780" y="588442"/>
                  <a:pt x="61780" y="593336"/>
                </a:cubicBezTo>
                <a:cubicBezTo>
                  <a:pt x="64227" y="595783"/>
                  <a:pt x="66674" y="598229"/>
                  <a:pt x="69121" y="598229"/>
                </a:cubicBezTo>
                <a:cubicBezTo>
                  <a:pt x="71567" y="598229"/>
                  <a:pt x="76461" y="595783"/>
                  <a:pt x="76461" y="590889"/>
                </a:cubicBezTo>
                <a:cubicBezTo>
                  <a:pt x="76461" y="588442"/>
                  <a:pt x="74014" y="585996"/>
                  <a:pt x="69121" y="585996"/>
                </a:cubicBezTo>
                <a:moveTo>
                  <a:pt x="20186" y="593336"/>
                </a:moveTo>
                <a:cubicBezTo>
                  <a:pt x="20186" y="593336"/>
                  <a:pt x="22632" y="593336"/>
                  <a:pt x="20186" y="593336"/>
                </a:cubicBezTo>
                <a:cubicBezTo>
                  <a:pt x="22632" y="590889"/>
                  <a:pt x="20186" y="590889"/>
                  <a:pt x="20186" y="590889"/>
                </a:cubicBezTo>
                <a:cubicBezTo>
                  <a:pt x="20186" y="590889"/>
                  <a:pt x="17739" y="590889"/>
                  <a:pt x="20186" y="593336"/>
                </a:cubicBezTo>
                <a:cubicBezTo>
                  <a:pt x="17739" y="593336"/>
                  <a:pt x="20186" y="593336"/>
                  <a:pt x="20186" y="593336"/>
                </a:cubicBezTo>
                <a:moveTo>
                  <a:pt x="34866" y="529721"/>
                </a:moveTo>
                <a:cubicBezTo>
                  <a:pt x="34866" y="529721"/>
                  <a:pt x="32419" y="529721"/>
                  <a:pt x="34866" y="529721"/>
                </a:cubicBezTo>
                <a:cubicBezTo>
                  <a:pt x="32419" y="527274"/>
                  <a:pt x="32419" y="529721"/>
                  <a:pt x="32419" y="529721"/>
                </a:cubicBezTo>
                <a:cubicBezTo>
                  <a:pt x="29973" y="532167"/>
                  <a:pt x="32419" y="532167"/>
                  <a:pt x="34866" y="529721"/>
                </a:cubicBezTo>
                <a:cubicBezTo>
                  <a:pt x="32419" y="532167"/>
                  <a:pt x="34866" y="532167"/>
                  <a:pt x="34866" y="529721"/>
                </a:cubicBezTo>
                <a:moveTo>
                  <a:pt x="32419" y="583549"/>
                </a:moveTo>
                <a:cubicBezTo>
                  <a:pt x="34866" y="583549"/>
                  <a:pt x="34866" y="583549"/>
                  <a:pt x="34866" y="581102"/>
                </a:cubicBezTo>
                <a:cubicBezTo>
                  <a:pt x="34866" y="578656"/>
                  <a:pt x="32419" y="578656"/>
                  <a:pt x="32419" y="578656"/>
                </a:cubicBezTo>
                <a:cubicBezTo>
                  <a:pt x="29973" y="578656"/>
                  <a:pt x="29973" y="581102"/>
                  <a:pt x="29973" y="581102"/>
                </a:cubicBezTo>
                <a:cubicBezTo>
                  <a:pt x="29973" y="581102"/>
                  <a:pt x="29973" y="583549"/>
                  <a:pt x="32419" y="583549"/>
                </a:cubicBezTo>
                <a:moveTo>
                  <a:pt x="20186" y="615357"/>
                </a:moveTo>
                <a:cubicBezTo>
                  <a:pt x="17739" y="615357"/>
                  <a:pt x="17739" y="615357"/>
                  <a:pt x="20186" y="615357"/>
                </a:cubicBezTo>
                <a:cubicBezTo>
                  <a:pt x="17739" y="620250"/>
                  <a:pt x="20186" y="620250"/>
                  <a:pt x="20186" y="620250"/>
                </a:cubicBezTo>
                <a:cubicBezTo>
                  <a:pt x="22632" y="620250"/>
                  <a:pt x="22632" y="620250"/>
                  <a:pt x="22632" y="617803"/>
                </a:cubicBezTo>
                <a:cubicBezTo>
                  <a:pt x="22632" y="615357"/>
                  <a:pt x="20186" y="615357"/>
                  <a:pt x="20186" y="615357"/>
                </a:cubicBezTo>
                <a:moveTo>
                  <a:pt x="32419" y="556635"/>
                </a:moveTo>
                <a:cubicBezTo>
                  <a:pt x="34866" y="556635"/>
                  <a:pt x="34866" y="556635"/>
                  <a:pt x="32419" y="556635"/>
                </a:cubicBezTo>
                <a:cubicBezTo>
                  <a:pt x="34866" y="554188"/>
                  <a:pt x="32419" y="551741"/>
                  <a:pt x="32419" y="551741"/>
                </a:cubicBezTo>
                <a:cubicBezTo>
                  <a:pt x="29973" y="554188"/>
                  <a:pt x="29973" y="554188"/>
                  <a:pt x="32419" y="556635"/>
                </a:cubicBezTo>
                <a:cubicBezTo>
                  <a:pt x="29973" y="556635"/>
                  <a:pt x="32419" y="556635"/>
                  <a:pt x="32419" y="556635"/>
                </a:cubicBezTo>
                <a:moveTo>
                  <a:pt x="32419" y="507700"/>
                </a:moveTo>
                <a:cubicBezTo>
                  <a:pt x="32419" y="507700"/>
                  <a:pt x="32419" y="505253"/>
                  <a:pt x="32419" y="507700"/>
                </a:cubicBezTo>
                <a:cubicBezTo>
                  <a:pt x="32419" y="505253"/>
                  <a:pt x="32419" y="505253"/>
                  <a:pt x="32419" y="507700"/>
                </a:cubicBezTo>
                <a:cubicBezTo>
                  <a:pt x="32419" y="505253"/>
                  <a:pt x="32419" y="505253"/>
                  <a:pt x="32419" y="507700"/>
                </a:cubicBezTo>
                <a:cubicBezTo>
                  <a:pt x="32419" y="505253"/>
                  <a:pt x="32419" y="507700"/>
                  <a:pt x="32419" y="507700"/>
                </a:cubicBezTo>
                <a:moveTo>
                  <a:pt x="69121" y="612910"/>
                </a:moveTo>
                <a:cubicBezTo>
                  <a:pt x="66674" y="612910"/>
                  <a:pt x="66674" y="615357"/>
                  <a:pt x="66674" y="615357"/>
                </a:cubicBezTo>
                <a:cubicBezTo>
                  <a:pt x="66674" y="617803"/>
                  <a:pt x="69121" y="617803"/>
                  <a:pt x="69121" y="617803"/>
                </a:cubicBezTo>
                <a:cubicBezTo>
                  <a:pt x="71567" y="617803"/>
                  <a:pt x="71567" y="615357"/>
                  <a:pt x="71567" y="615357"/>
                </a:cubicBezTo>
                <a:cubicBezTo>
                  <a:pt x="74014" y="615357"/>
                  <a:pt x="71567" y="612910"/>
                  <a:pt x="69121" y="612910"/>
                </a:cubicBezTo>
                <a:moveTo>
                  <a:pt x="56887" y="600676"/>
                </a:moveTo>
                <a:cubicBezTo>
                  <a:pt x="54440" y="600676"/>
                  <a:pt x="51993" y="603123"/>
                  <a:pt x="51993" y="605570"/>
                </a:cubicBezTo>
                <a:cubicBezTo>
                  <a:pt x="51993" y="608016"/>
                  <a:pt x="54440" y="610463"/>
                  <a:pt x="56887" y="610463"/>
                </a:cubicBezTo>
                <a:cubicBezTo>
                  <a:pt x="59334" y="610463"/>
                  <a:pt x="61780" y="608016"/>
                  <a:pt x="61780" y="605570"/>
                </a:cubicBezTo>
                <a:cubicBezTo>
                  <a:pt x="61780" y="603123"/>
                  <a:pt x="59334" y="600676"/>
                  <a:pt x="56887" y="600676"/>
                </a:cubicBezTo>
                <a:moveTo>
                  <a:pt x="44653" y="612910"/>
                </a:moveTo>
                <a:cubicBezTo>
                  <a:pt x="42206" y="612910"/>
                  <a:pt x="42206" y="615357"/>
                  <a:pt x="42206" y="617803"/>
                </a:cubicBezTo>
                <a:cubicBezTo>
                  <a:pt x="42206" y="620250"/>
                  <a:pt x="44653" y="620250"/>
                  <a:pt x="47100" y="620250"/>
                </a:cubicBezTo>
                <a:cubicBezTo>
                  <a:pt x="49547" y="620250"/>
                  <a:pt x="51993" y="617803"/>
                  <a:pt x="51993" y="615357"/>
                </a:cubicBezTo>
                <a:cubicBezTo>
                  <a:pt x="49547" y="615357"/>
                  <a:pt x="47100" y="612910"/>
                  <a:pt x="44653" y="612910"/>
                </a:cubicBezTo>
                <a:moveTo>
                  <a:pt x="32419" y="627590"/>
                </a:moveTo>
                <a:cubicBezTo>
                  <a:pt x="29973" y="627590"/>
                  <a:pt x="29973" y="627590"/>
                  <a:pt x="32419" y="627590"/>
                </a:cubicBezTo>
                <a:cubicBezTo>
                  <a:pt x="29973" y="632484"/>
                  <a:pt x="32419" y="632484"/>
                  <a:pt x="32419" y="632484"/>
                </a:cubicBezTo>
                <a:cubicBezTo>
                  <a:pt x="34866" y="632484"/>
                  <a:pt x="34866" y="632484"/>
                  <a:pt x="34866" y="630037"/>
                </a:cubicBezTo>
                <a:cubicBezTo>
                  <a:pt x="34866" y="627590"/>
                  <a:pt x="34866" y="627590"/>
                  <a:pt x="32419" y="627590"/>
                </a:cubicBezTo>
                <a:moveTo>
                  <a:pt x="44653" y="588442"/>
                </a:moveTo>
                <a:cubicBezTo>
                  <a:pt x="42206" y="588442"/>
                  <a:pt x="39760" y="590889"/>
                  <a:pt x="39760" y="593336"/>
                </a:cubicBezTo>
                <a:cubicBezTo>
                  <a:pt x="39760" y="595783"/>
                  <a:pt x="42206" y="598229"/>
                  <a:pt x="44653" y="598229"/>
                </a:cubicBezTo>
                <a:cubicBezTo>
                  <a:pt x="47100" y="598229"/>
                  <a:pt x="49547" y="595783"/>
                  <a:pt x="49547" y="593336"/>
                </a:cubicBezTo>
                <a:cubicBezTo>
                  <a:pt x="49547" y="588442"/>
                  <a:pt x="47100" y="588442"/>
                  <a:pt x="44653" y="588442"/>
                </a:cubicBezTo>
                <a:moveTo>
                  <a:pt x="56887" y="585996"/>
                </a:moveTo>
                <a:cubicBezTo>
                  <a:pt x="59334" y="585996"/>
                  <a:pt x="64227" y="583549"/>
                  <a:pt x="64227" y="578656"/>
                </a:cubicBezTo>
                <a:cubicBezTo>
                  <a:pt x="64227" y="576209"/>
                  <a:pt x="61780" y="571315"/>
                  <a:pt x="56887" y="571315"/>
                </a:cubicBezTo>
                <a:cubicBezTo>
                  <a:pt x="54440" y="571315"/>
                  <a:pt x="51993" y="573762"/>
                  <a:pt x="49547" y="576209"/>
                </a:cubicBezTo>
                <a:cubicBezTo>
                  <a:pt x="51993" y="583549"/>
                  <a:pt x="54440" y="585996"/>
                  <a:pt x="56887" y="585996"/>
                </a:cubicBezTo>
                <a:moveTo>
                  <a:pt x="32419" y="600676"/>
                </a:moveTo>
                <a:cubicBezTo>
                  <a:pt x="29973" y="600676"/>
                  <a:pt x="29973" y="603123"/>
                  <a:pt x="29973" y="605570"/>
                </a:cubicBezTo>
                <a:cubicBezTo>
                  <a:pt x="29973" y="608016"/>
                  <a:pt x="32419" y="608016"/>
                  <a:pt x="32419" y="608016"/>
                </a:cubicBezTo>
                <a:cubicBezTo>
                  <a:pt x="34866" y="608016"/>
                  <a:pt x="34866" y="605570"/>
                  <a:pt x="34866" y="603123"/>
                </a:cubicBezTo>
                <a:cubicBezTo>
                  <a:pt x="34866" y="603123"/>
                  <a:pt x="34866" y="600676"/>
                  <a:pt x="32419" y="600676"/>
                </a:cubicBezTo>
                <a:moveTo>
                  <a:pt x="81354" y="311960"/>
                </a:moveTo>
                <a:cubicBezTo>
                  <a:pt x="83801" y="311960"/>
                  <a:pt x="86248" y="309513"/>
                  <a:pt x="86248" y="307067"/>
                </a:cubicBezTo>
                <a:cubicBezTo>
                  <a:pt x="86248" y="304620"/>
                  <a:pt x="83801" y="304620"/>
                  <a:pt x="81354" y="304620"/>
                </a:cubicBezTo>
                <a:cubicBezTo>
                  <a:pt x="78908" y="304620"/>
                  <a:pt x="76461" y="307067"/>
                  <a:pt x="76461" y="309513"/>
                </a:cubicBezTo>
                <a:cubicBezTo>
                  <a:pt x="78908" y="309513"/>
                  <a:pt x="78908" y="311960"/>
                  <a:pt x="81354" y="311960"/>
                </a:cubicBezTo>
                <a:moveTo>
                  <a:pt x="81354" y="336428"/>
                </a:moveTo>
                <a:cubicBezTo>
                  <a:pt x="83801" y="336428"/>
                  <a:pt x="86248" y="333981"/>
                  <a:pt x="86248" y="331534"/>
                </a:cubicBezTo>
                <a:cubicBezTo>
                  <a:pt x="86248" y="329087"/>
                  <a:pt x="83801" y="326641"/>
                  <a:pt x="81354" y="326641"/>
                </a:cubicBezTo>
                <a:cubicBezTo>
                  <a:pt x="78908" y="326641"/>
                  <a:pt x="76461" y="329087"/>
                  <a:pt x="76461" y="331534"/>
                </a:cubicBezTo>
                <a:cubicBezTo>
                  <a:pt x="76461" y="333981"/>
                  <a:pt x="78908" y="336428"/>
                  <a:pt x="81354" y="336428"/>
                </a:cubicBezTo>
                <a:moveTo>
                  <a:pt x="81354" y="260578"/>
                </a:moveTo>
                <a:cubicBezTo>
                  <a:pt x="83801" y="260578"/>
                  <a:pt x="83801" y="258132"/>
                  <a:pt x="81354" y="260578"/>
                </a:cubicBezTo>
                <a:cubicBezTo>
                  <a:pt x="83801" y="255685"/>
                  <a:pt x="81354" y="255685"/>
                  <a:pt x="81354" y="255685"/>
                </a:cubicBezTo>
                <a:cubicBezTo>
                  <a:pt x="81354" y="255685"/>
                  <a:pt x="78908" y="255685"/>
                  <a:pt x="81354" y="260578"/>
                </a:cubicBezTo>
                <a:cubicBezTo>
                  <a:pt x="78908" y="258132"/>
                  <a:pt x="81354" y="260578"/>
                  <a:pt x="81354" y="260578"/>
                </a:cubicBezTo>
                <a:moveTo>
                  <a:pt x="81354" y="436744"/>
                </a:moveTo>
                <a:cubicBezTo>
                  <a:pt x="86248" y="436744"/>
                  <a:pt x="88695" y="434297"/>
                  <a:pt x="88695" y="429404"/>
                </a:cubicBezTo>
                <a:cubicBezTo>
                  <a:pt x="88695" y="426957"/>
                  <a:pt x="86248" y="422064"/>
                  <a:pt x="81354" y="422064"/>
                </a:cubicBezTo>
                <a:cubicBezTo>
                  <a:pt x="76461" y="422064"/>
                  <a:pt x="76461" y="426957"/>
                  <a:pt x="76461" y="431851"/>
                </a:cubicBezTo>
                <a:cubicBezTo>
                  <a:pt x="76461" y="434297"/>
                  <a:pt x="78908" y="436744"/>
                  <a:pt x="81354" y="436744"/>
                </a:cubicBezTo>
                <a:moveTo>
                  <a:pt x="81354" y="209197"/>
                </a:moveTo>
                <a:cubicBezTo>
                  <a:pt x="81354" y="209197"/>
                  <a:pt x="83801" y="209197"/>
                  <a:pt x="81354" y="209197"/>
                </a:cubicBezTo>
                <a:cubicBezTo>
                  <a:pt x="83801" y="209197"/>
                  <a:pt x="81354" y="206750"/>
                  <a:pt x="81354" y="209197"/>
                </a:cubicBezTo>
                <a:cubicBezTo>
                  <a:pt x="81354" y="206750"/>
                  <a:pt x="81354" y="206750"/>
                  <a:pt x="81354" y="209197"/>
                </a:cubicBezTo>
                <a:cubicBezTo>
                  <a:pt x="81354" y="209197"/>
                  <a:pt x="81354" y="209197"/>
                  <a:pt x="81354" y="209197"/>
                </a:cubicBezTo>
                <a:moveTo>
                  <a:pt x="81354" y="285046"/>
                </a:moveTo>
                <a:cubicBezTo>
                  <a:pt x="83801" y="285046"/>
                  <a:pt x="83801" y="282599"/>
                  <a:pt x="83801" y="282599"/>
                </a:cubicBezTo>
                <a:cubicBezTo>
                  <a:pt x="86248" y="280152"/>
                  <a:pt x="83801" y="280152"/>
                  <a:pt x="81354" y="280152"/>
                </a:cubicBezTo>
                <a:cubicBezTo>
                  <a:pt x="78908" y="280152"/>
                  <a:pt x="78908" y="282599"/>
                  <a:pt x="78908" y="282599"/>
                </a:cubicBezTo>
                <a:cubicBezTo>
                  <a:pt x="78908" y="285046"/>
                  <a:pt x="81354" y="285046"/>
                  <a:pt x="81354" y="285046"/>
                </a:cubicBezTo>
                <a:moveTo>
                  <a:pt x="93588" y="326641"/>
                </a:moveTo>
                <a:cubicBezTo>
                  <a:pt x="96035" y="326641"/>
                  <a:pt x="100928" y="324194"/>
                  <a:pt x="100928" y="319300"/>
                </a:cubicBezTo>
                <a:cubicBezTo>
                  <a:pt x="100928" y="316854"/>
                  <a:pt x="98482" y="314407"/>
                  <a:pt x="93588" y="311960"/>
                </a:cubicBezTo>
                <a:cubicBezTo>
                  <a:pt x="91141" y="311960"/>
                  <a:pt x="86248" y="314407"/>
                  <a:pt x="86248" y="319300"/>
                </a:cubicBezTo>
                <a:cubicBezTo>
                  <a:pt x="88695" y="324194"/>
                  <a:pt x="91141" y="326641"/>
                  <a:pt x="93588" y="326641"/>
                </a:cubicBezTo>
                <a:moveTo>
                  <a:pt x="98482" y="307067"/>
                </a:moveTo>
                <a:cubicBezTo>
                  <a:pt x="98482" y="311960"/>
                  <a:pt x="100928" y="314407"/>
                  <a:pt x="105822" y="314407"/>
                </a:cubicBezTo>
                <a:cubicBezTo>
                  <a:pt x="110715" y="314407"/>
                  <a:pt x="113162" y="311960"/>
                  <a:pt x="113162" y="307067"/>
                </a:cubicBezTo>
                <a:cubicBezTo>
                  <a:pt x="113162" y="302173"/>
                  <a:pt x="110715" y="299726"/>
                  <a:pt x="105822" y="299726"/>
                </a:cubicBezTo>
                <a:cubicBezTo>
                  <a:pt x="103375" y="299726"/>
                  <a:pt x="98482" y="302173"/>
                  <a:pt x="98482" y="307067"/>
                </a:cubicBezTo>
                <a:moveTo>
                  <a:pt x="93588" y="351108"/>
                </a:moveTo>
                <a:cubicBezTo>
                  <a:pt x="96035" y="351108"/>
                  <a:pt x="100928" y="348661"/>
                  <a:pt x="100928" y="343768"/>
                </a:cubicBezTo>
                <a:cubicBezTo>
                  <a:pt x="100928" y="338874"/>
                  <a:pt x="98482" y="336428"/>
                  <a:pt x="93588" y="336428"/>
                </a:cubicBezTo>
                <a:cubicBezTo>
                  <a:pt x="91141" y="336428"/>
                  <a:pt x="86248" y="338874"/>
                  <a:pt x="86248" y="343768"/>
                </a:cubicBezTo>
                <a:cubicBezTo>
                  <a:pt x="88695" y="348661"/>
                  <a:pt x="91141" y="351108"/>
                  <a:pt x="93588" y="351108"/>
                </a:cubicBezTo>
                <a:moveTo>
                  <a:pt x="100928" y="395150"/>
                </a:moveTo>
                <a:cubicBezTo>
                  <a:pt x="100928" y="390256"/>
                  <a:pt x="98482" y="387809"/>
                  <a:pt x="93588" y="387809"/>
                </a:cubicBezTo>
                <a:cubicBezTo>
                  <a:pt x="88695" y="387809"/>
                  <a:pt x="86248" y="390256"/>
                  <a:pt x="86248" y="395150"/>
                </a:cubicBezTo>
                <a:cubicBezTo>
                  <a:pt x="86248" y="397596"/>
                  <a:pt x="91141" y="402490"/>
                  <a:pt x="93588" y="402490"/>
                </a:cubicBezTo>
                <a:cubicBezTo>
                  <a:pt x="98482" y="402490"/>
                  <a:pt x="100928" y="397596"/>
                  <a:pt x="100928" y="395150"/>
                </a:cubicBezTo>
                <a:moveTo>
                  <a:pt x="93588" y="375576"/>
                </a:moveTo>
                <a:cubicBezTo>
                  <a:pt x="98482" y="375576"/>
                  <a:pt x="100928" y="373129"/>
                  <a:pt x="100928" y="368235"/>
                </a:cubicBezTo>
                <a:cubicBezTo>
                  <a:pt x="100928" y="363342"/>
                  <a:pt x="98482" y="360895"/>
                  <a:pt x="93588" y="360895"/>
                </a:cubicBezTo>
                <a:cubicBezTo>
                  <a:pt x="88695" y="360895"/>
                  <a:pt x="86248" y="363342"/>
                  <a:pt x="86248" y="368235"/>
                </a:cubicBezTo>
                <a:cubicBezTo>
                  <a:pt x="86248" y="373129"/>
                  <a:pt x="91141" y="375576"/>
                  <a:pt x="93588" y="375576"/>
                </a:cubicBezTo>
                <a:moveTo>
                  <a:pt x="86248" y="419617"/>
                </a:moveTo>
                <a:cubicBezTo>
                  <a:pt x="86248" y="422064"/>
                  <a:pt x="91141" y="426957"/>
                  <a:pt x="93588" y="426957"/>
                </a:cubicBezTo>
                <a:cubicBezTo>
                  <a:pt x="98482" y="426957"/>
                  <a:pt x="100928" y="424511"/>
                  <a:pt x="100928" y="419617"/>
                </a:cubicBezTo>
                <a:cubicBezTo>
                  <a:pt x="100928" y="414723"/>
                  <a:pt x="98482" y="412277"/>
                  <a:pt x="93588" y="412277"/>
                </a:cubicBezTo>
                <a:cubicBezTo>
                  <a:pt x="91141" y="412277"/>
                  <a:pt x="86248" y="414723"/>
                  <a:pt x="86248" y="419617"/>
                </a:cubicBezTo>
                <a:moveTo>
                  <a:pt x="93588" y="275259"/>
                </a:moveTo>
                <a:cubicBezTo>
                  <a:pt x="96035" y="275259"/>
                  <a:pt x="98482" y="272812"/>
                  <a:pt x="98482" y="270365"/>
                </a:cubicBezTo>
                <a:cubicBezTo>
                  <a:pt x="98482" y="267919"/>
                  <a:pt x="96035" y="265472"/>
                  <a:pt x="93588" y="265472"/>
                </a:cubicBezTo>
                <a:cubicBezTo>
                  <a:pt x="91141" y="265472"/>
                  <a:pt x="88695" y="267919"/>
                  <a:pt x="88695" y="270365"/>
                </a:cubicBezTo>
                <a:cubicBezTo>
                  <a:pt x="88695" y="272812"/>
                  <a:pt x="91141" y="275259"/>
                  <a:pt x="93588" y="275259"/>
                </a:cubicBezTo>
                <a:moveTo>
                  <a:pt x="105822" y="289939"/>
                </a:moveTo>
                <a:cubicBezTo>
                  <a:pt x="110715" y="289939"/>
                  <a:pt x="113162" y="287493"/>
                  <a:pt x="113162" y="282599"/>
                </a:cubicBezTo>
                <a:cubicBezTo>
                  <a:pt x="113162" y="277706"/>
                  <a:pt x="110715" y="275259"/>
                  <a:pt x="105822" y="275259"/>
                </a:cubicBezTo>
                <a:cubicBezTo>
                  <a:pt x="100928" y="275259"/>
                  <a:pt x="98482" y="277706"/>
                  <a:pt x="98482" y="282599"/>
                </a:cubicBezTo>
                <a:cubicBezTo>
                  <a:pt x="100928" y="287493"/>
                  <a:pt x="103375" y="289939"/>
                  <a:pt x="105822" y="289939"/>
                </a:cubicBezTo>
                <a:moveTo>
                  <a:pt x="93588" y="299726"/>
                </a:moveTo>
                <a:cubicBezTo>
                  <a:pt x="96035" y="299726"/>
                  <a:pt x="98482" y="297280"/>
                  <a:pt x="98482" y="294833"/>
                </a:cubicBezTo>
                <a:cubicBezTo>
                  <a:pt x="98482" y="292386"/>
                  <a:pt x="96035" y="289939"/>
                  <a:pt x="93588" y="289939"/>
                </a:cubicBezTo>
                <a:cubicBezTo>
                  <a:pt x="91141" y="289939"/>
                  <a:pt x="88695" y="292386"/>
                  <a:pt x="88695" y="294833"/>
                </a:cubicBezTo>
                <a:cubicBezTo>
                  <a:pt x="88695" y="297280"/>
                  <a:pt x="91141" y="299726"/>
                  <a:pt x="93588" y="299726"/>
                </a:cubicBezTo>
                <a:moveTo>
                  <a:pt x="1605680" y="150475"/>
                </a:moveTo>
                <a:cubicBezTo>
                  <a:pt x="1608126" y="150475"/>
                  <a:pt x="1608126" y="150475"/>
                  <a:pt x="1605680" y="150475"/>
                </a:cubicBezTo>
                <a:lnTo>
                  <a:pt x="1605680" y="143135"/>
                </a:lnTo>
                <a:cubicBezTo>
                  <a:pt x="1603233" y="143135"/>
                  <a:pt x="1603233" y="145581"/>
                  <a:pt x="1603233" y="145581"/>
                </a:cubicBezTo>
                <a:cubicBezTo>
                  <a:pt x="1603233" y="148028"/>
                  <a:pt x="1605680" y="150475"/>
                  <a:pt x="1605680" y="150475"/>
                </a:cubicBezTo>
                <a:moveTo>
                  <a:pt x="81354" y="233664"/>
                </a:moveTo>
                <a:cubicBezTo>
                  <a:pt x="83801" y="233664"/>
                  <a:pt x="83801" y="233664"/>
                  <a:pt x="81354" y="233664"/>
                </a:cubicBezTo>
                <a:cubicBezTo>
                  <a:pt x="83801" y="231218"/>
                  <a:pt x="81354" y="231218"/>
                  <a:pt x="81354" y="231218"/>
                </a:cubicBezTo>
                <a:cubicBezTo>
                  <a:pt x="81354" y="231218"/>
                  <a:pt x="81354" y="231218"/>
                  <a:pt x="81354" y="233664"/>
                </a:cubicBezTo>
                <a:cubicBezTo>
                  <a:pt x="81354" y="233664"/>
                  <a:pt x="81354" y="233664"/>
                  <a:pt x="81354" y="233664"/>
                </a:cubicBezTo>
                <a:moveTo>
                  <a:pt x="105822" y="138241"/>
                </a:moveTo>
                <a:cubicBezTo>
                  <a:pt x="108269" y="138241"/>
                  <a:pt x="108269" y="135794"/>
                  <a:pt x="108269" y="135794"/>
                </a:cubicBezTo>
                <a:cubicBezTo>
                  <a:pt x="108269" y="133348"/>
                  <a:pt x="105822" y="133348"/>
                  <a:pt x="105822" y="133348"/>
                </a:cubicBezTo>
                <a:cubicBezTo>
                  <a:pt x="103375" y="133348"/>
                  <a:pt x="103375" y="133348"/>
                  <a:pt x="103375" y="135794"/>
                </a:cubicBezTo>
                <a:cubicBezTo>
                  <a:pt x="103375" y="135794"/>
                  <a:pt x="105822" y="135794"/>
                  <a:pt x="105822" y="138241"/>
                </a:cubicBezTo>
                <a:moveTo>
                  <a:pt x="93588" y="148028"/>
                </a:moveTo>
                <a:cubicBezTo>
                  <a:pt x="96035" y="148028"/>
                  <a:pt x="96035" y="145581"/>
                  <a:pt x="93588" y="148028"/>
                </a:cubicBezTo>
                <a:cubicBezTo>
                  <a:pt x="96035" y="145581"/>
                  <a:pt x="96035" y="145581"/>
                  <a:pt x="93588" y="148028"/>
                </a:cubicBezTo>
                <a:cubicBezTo>
                  <a:pt x="93588" y="145581"/>
                  <a:pt x="93588" y="145581"/>
                  <a:pt x="93588" y="148028"/>
                </a:cubicBezTo>
                <a:cubicBezTo>
                  <a:pt x="93588" y="145581"/>
                  <a:pt x="93588" y="148028"/>
                  <a:pt x="93588" y="148028"/>
                </a:cubicBezTo>
                <a:moveTo>
                  <a:pt x="105822" y="162709"/>
                </a:moveTo>
                <a:cubicBezTo>
                  <a:pt x="108269" y="162709"/>
                  <a:pt x="110715" y="160262"/>
                  <a:pt x="110715" y="157815"/>
                </a:cubicBezTo>
                <a:cubicBezTo>
                  <a:pt x="110715" y="155368"/>
                  <a:pt x="108269" y="152922"/>
                  <a:pt x="105822" y="152922"/>
                </a:cubicBezTo>
                <a:cubicBezTo>
                  <a:pt x="103375" y="152922"/>
                  <a:pt x="100928" y="155368"/>
                  <a:pt x="100928" y="157815"/>
                </a:cubicBezTo>
                <a:cubicBezTo>
                  <a:pt x="103375" y="160262"/>
                  <a:pt x="105822" y="162709"/>
                  <a:pt x="105822" y="162709"/>
                </a:cubicBezTo>
                <a:moveTo>
                  <a:pt x="81354" y="412277"/>
                </a:moveTo>
                <a:cubicBezTo>
                  <a:pt x="83801" y="412277"/>
                  <a:pt x="88695" y="409830"/>
                  <a:pt x="88695" y="404936"/>
                </a:cubicBezTo>
                <a:cubicBezTo>
                  <a:pt x="88695" y="402490"/>
                  <a:pt x="86248" y="397596"/>
                  <a:pt x="81354" y="400043"/>
                </a:cubicBezTo>
                <a:cubicBezTo>
                  <a:pt x="78908" y="400043"/>
                  <a:pt x="76461" y="402490"/>
                  <a:pt x="76461" y="407383"/>
                </a:cubicBezTo>
                <a:cubicBezTo>
                  <a:pt x="76461" y="409830"/>
                  <a:pt x="78908" y="412277"/>
                  <a:pt x="81354" y="412277"/>
                </a:cubicBezTo>
                <a:moveTo>
                  <a:pt x="81354" y="360895"/>
                </a:moveTo>
                <a:cubicBezTo>
                  <a:pt x="83801" y="360895"/>
                  <a:pt x="86248" y="358448"/>
                  <a:pt x="86248" y="356002"/>
                </a:cubicBezTo>
                <a:cubicBezTo>
                  <a:pt x="86248" y="353555"/>
                  <a:pt x="83801" y="351108"/>
                  <a:pt x="81354" y="351108"/>
                </a:cubicBezTo>
                <a:cubicBezTo>
                  <a:pt x="78908" y="351108"/>
                  <a:pt x="76461" y="353555"/>
                  <a:pt x="76461" y="356002"/>
                </a:cubicBezTo>
                <a:cubicBezTo>
                  <a:pt x="76461" y="360895"/>
                  <a:pt x="78908" y="363342"/>
                  <a:pt x="81354" y="360895"/>
                </a:cubicBezTo>
                <a:moveTo>
                  <a:pt x="93588" y="250791"/>
                </a:moveTo>
                <a:cubicBezTo>
                  <a:pt x="96035" y="250791"/>
                  <a:pt x="98482" y="248345"/>
                  <a:pt x="98482" y="245898"/>
                </a:cubicBezTo>
                <a:cubicBezTo>
                  <a:pt x="98482" y="243451"/>
                  <a:pt x="96035" y="241005"/>
                  <a:pt x="93588" y="241005"/>
                </a:cubicBezTo>
                <a:cubicBezTo>
                  <a:pt x="91141" y="241005"/>
                  <a:pt x="91141" y="243451"/>
                  <a:pt x="91141" y="245898"/>
                </a:cubicBezTo>
                <a:cubicBezTo>
                  <a:pt x="91141" y="248345"/>
                  <a:pt x="91141" y="250791"/>
                  <a:pt x="93588" y="250791"/>
                </a:cubicBezTo>
                <a:moveTo>
                  <a:pt x="93588" y="223877"/>
                </a:moveTo>
                <a:cubicBezTo>
                  <a:pt x="96035" y="223877"/>
                  <a:pt x="96035" y="221431"/>
                  <a:pt x="96035" y="218984"/>
                </a:cubicBezTo>
                <a:cubicBezTo>
                  <a:pt x="96035" y="216537"/>
                  <a:pt x="93588" y="216537"/>
                  <a:pt x="93588" y="216537"/>
                </a:cubicBezTo>
                <a:cubicBezTo>
                  <a:pt x="91141" y="216537"/>
                  <a:pt x="91141" y="218984"/>
                  <a:pt x="91141" y="221431"/>
                </a:cubicBezTo>
                <a:cubicBezTo>
                  <a:pt x="91141" y="221431"/>
                  <a:pt x="93588" y="223877"/>
                  <a:pt x="93588" y="223877"/>
                </a:cubicBezTo>
                <a:moveTo>
                  <a:pt x="93588" y="199410"/>
                </a:moveTo>
                <a:cubicBezTo>
                  <a:pt x="96035" y="199410"/>
                  <a:pt x="96035" y="199410"/>
                  <a:pt x="96035" y="196963"/>
                </a:cubicBezTo>
                <a:cubicBezTo>
                  <a:pt x="96035" y="194516"/>
                  <a:pt x="93588" y="194516"/>
                  <a:pt x="93588" y="194516"/>
                </a:cubicBezTo>
                <a:cubicBezTo>
                  <a:pt x="91141" y="194516"/>
                  <a:pt x="91141" y="194516"/>
                  <a:pt x="91141" y="196963"/>
                </a:cubicBezTo>
                <a:cubicBezTo>
                  <a:pt x="91141" y="196963"/>
                  <a:pt x="93588" y="199410"/>
                  <a:pt x="93588" y="199410"/>
                </a:cubicBezTo>
                <a:moveTo>
                  <a:pt x="81354" y="387809"/>
                </a:moveTo>
                <a:cubicBezTo>
                  <a:pt x="83801" y="387809"/>
                  <a:pt x="86248" y="385363"/>
                  <a:pt x="86248" y="382916"/>
                </a:cubicBezTo>
                <a:cubicBezTo>
                  <a:pt x="86248" y="380469"/>
                  <a:pt x="83801" y="378022"/>
                  <a:pt x="81354" y="378022"/>
                </a:cubicBezTo>
                <a:cubicBezTo>
                  <a:pt x="78908" y="378022"/>
                  <a:pt x="76461" y="380469"/>
                  <a:pt x="76461" y="382916"/>
                </a:cubicBezTo>
                <a:cubicBezTo>
                  <a:pt x="76461" y="385363"/>
                  <a:pt x="78908" y="387809"/>
                  <a:pt x="81354" y="387809"/>
                </a:cubicBezTo>
                <a:moveTo>
                  <a:pt x="93588" y="172496"/>
                </a:moveTo>
                <a:cubicBezTo>
                  <a:pt x="96035" y="172496"/>
                  <a:pt x="96035" y="172496"/>
                  <a:pt x="93588" y="172496"/>
                </a:cubicBezTo>
                <a:cubicBezTo>
                  <a:pt x="96035" y="170049"/>
                  <a:pt x="93588" y="167602"/>
                  <a:pt x="93588" y="167602"/>
                </a:cubicBezTo>
                <a:cubicBezTo>
                  <a:pt x="93588" y="170049"/>
                  <a:pt x="93588" y="170049"/>
                  <a:pt x="93588" y="172496"/>
                </a:cubicBezTo>
                <a:cubicBezTo>
                  <a:pt x="93588" y="172496"/>
                  <a:pt x="93588" y="172496"/>
                  <a:pt x="93588" y="172496"/>
                </a:cubicBezTo>
                <a:moveTo>
                  <a:pt x="1150584" y="62392"/>
                </a:moveTo>
                <a:lnTo>
                  <a:pt x="1145691" y="62392"/>
                </a:lnTo>
                <a:cubicBezTo>
                  <a:pt x="1145691" y="62392"/>
                  <a:pt x="1148138" y="62392"/>
                  <a:pt x="1150584" y="62392"/>
                </a:cubicBezTo>
                <a:cubicBezTo>
                  <a:pt x="1148138" y="62392"/>
                  <a:pt x="1150584" y="62392"/>
                  <a:pt x="1150584" y="62392"/>
                </a:cubicBezTo>
                <a:moveTo>
                  <a:pt x="1123670" y="62392"/>
                </a:moveTo>
                <a:cubicBezTo>
                  <a:pt x="1126117" y="62392"/>
                  <a:pt x="1126117" y="62392"/>
                  <a:pt x="1126117" y="59945"/>
                </a:cubicBezTo>
                <a:lnTo>
                  <a:pt x="1121223" y="59945"/>
                </a:lnTo>
                <a:cubicBezTo>
                  <a:pt x="1121223" y="62392"/>
                  <a:pt x="1121223" y="62392"/>
                  <a:pt x="1123670" y="62392"/>
                </a:cubicBezTo>
                <a:moveTo>
                  <a:pt x="861868" y="50158"/>
                </a:moveTo>
                <a:cubicBezTo>
                  <a:pt x="864314" y="50158"/>
                  <a:pt x="864314" y="50158"/>
                  <a:pt x="861868" y="50158"/>
                </a:cubicBezTo>
                <a:lnTo>
                  <a:pt x="861868" y="50158"/>
                </a:lnTo>
                <a:cubicBezTo>
                  <a:pt x="861868" y="50158"/>
                  <a:pt x="861868" y="50158"/>
                  <a:pt x="861868" y="50158"/>
                </a:cubicBezTo>
                <a:moveTo>
                  <a:pt x="318689" y="23244"/>
                </a:moveTo>
                <a:lnTo>
                  <a:pt x="313796" y="23244"/>
                </a:lnTo>
                <a:cubicBezTo>
                  <a:pt x="316242" y="25691"/>
                  <a:pt x="316242" y="25691"/>
                  <a:pt x="318689" y="23244"/>
                </a:cubicBezTo>
                <a:cubicBezTo>
                  <a:pt x="318689" y="25691"/>
                  <a:pt x="318689" y="25691"/>
                  <a:pt x="318689" y="23244"/>
                </a:cubicBezTo>
                <a:moveTo>
                  <a:pt x="105822" y="265472"/>
                </a:moveTo>
                <a:cubicBezTo>
                  <a:pt x="110715" y="265472"/>
                  <a:pt x="113162" y="263025"/>
                  <a:pt x="113162" y="258132"/>
                </a:cubicBezTo>
                <a:cubicBezTo>
                  <a:pt x="113162" y="255685"/>
                  <a:pt x="110715" y="250791"/>
                  <a:pt x="105822" y="250791"/>
                </a:cubicBezTo>
                <a:cubicBezTo>
                  <a:pt x="103375" y="250791"/>
                  <a:pt x="98482" y="253238"/>
                  <a:pt x="98482" y="258132"/>
                </a:cubicBezTo>
                <a:cubicBezTo>
                  <a:pt x="100928" y="260578"/>
                  <a:pt x="103375" y="265472"/>
                  <a:pt x="105822" y="265472"/>
                </a:cubicBezTo>
                <a:moveTo>
                  <a:pt x="604959" y="37925"/>
                </a:moveTo>
                <a:lnTo>
                  <a:pt x="604959" y="37925"/>
                </a:lnTo>
                <a:cubicBezTo>
                  <a:pt x="602512" y="37925"/>
                  <a:pt x="602512" y="37925"/>
                  <a:pt x="604959" y="37925"/>
                </a:cubicBezTo>
                <a:cubicBezTo>
                  <a:pt x="602512" y="37925"/>
                  <a:pt x="602512" y="37925"/>
                  <a:pt x="604959" y="37925"/>
                </a:cubicBezTo>
                <a:moveTo>
                  <a:pt x="837400" y="50158"/>
                </a:moveTo>
                <a:cubicBezTo>
                  <a:pt x="839847" y="50158"/>
                  <a:pt x="839847" y="50158"/>
                  <a:pt x="839847" y="47712"/>
                </a:cubicBezTo>
                <a:lnTo>
                  <a:pt x="834954" y="47712"/>
                </a:lnTo>
                <a:cubicBezTo>
                  <a:pt x="834954" y="47712"/>
                  <a:pt x="837400" y="50158"/>
                  <a:pt x="837400" y="50158"/>
                </a:cubicBezTo>
                <a:moveTo>
                  <a:pt x="1593446" y="138241"/>
                </a:moveTo>
                <a:cubicBezTo>
                  <a:pt x="1595893" y="138241"/>
                  <a:pt x="1598339" y="135794"/>
                  <a:pt x="1598339" y="133348"/>
                </a:cubicBezTo>
                <a:cubicBezTo>
                  <a:pt x="1598339" y="130901"/>
                  <a:pt x="1595893" y="128454"/>
                  <a:pt x="1593446" y="128454"/>
                </a:cubicBezTo>
                <a:cubicBezTo>
                  <a:pt x="1590999" y="128454"/>
                  <a:pt x="1588552" y="130901"/>
                  <a:pt x="1588552" y="133348"/>
                </a:cubicBezTo>
                <a:cubicBezTo>
                  <a:pt x="1588552" y="135794"/>
                  <a:pt x="1590999" y="138241"/>
                  <a:pt x="1593446" y="138241"/>
                </a:cubicBezTo>
                <a:moveTo>
                  <a:pt x="1593446" y="111327"/>
                </a:moveTo>
                <a:cubicBezTo>
                  <a:pt x="1593446" y="111327"/>
                  <a:pt x="1593446" y="111327"/>
                  <a:pt x="1593446" y="111327"/>
                </a:cubicBezTo>
                <a:lnTo>
                  <a:pt x="1590999" y="106434"/>
                </a:lnTo>
                <a:cubicBezTo>
                  <a:pt x="1590999" y="106434"/>
                  <a:pt x="1588552" y="108880"/>
                  <a:pt x="1588552" y="108880"/>
                </a:cubicBezTo>
                <a:cubicBezTo>
                  <a:pt x="1590999" y="111327"/>
                  <a:pt x="1593446" y="111327"/>
                  <a:pt x="1593446" y="111327"/>
                </a:cubicBezTo>
                <a:moveTo>
                  <a:pt x="1576319" y="121114"/>
                </a:moveTo>
                <a:cubicBezTo>
                  <a:pt x="1576319" y="123561"/>
                  <a:pt x="1578765" y="128454"/>
                  <a:pt x="1583659" y="128454"/>
                </a:cubicBezTo>
                <a:cubicBezTo>
                  <a:pt x="1588552" y="128454"/>
                  <a:pt x="1590999" y="126007"/>
                  <a:pt x="1590999" y="121114"/>
                </a:cubicBezTo>
                <a:cubicBezTo>
                  <a:pt x="1590999" y="118667"/>
                  <a:pt x="1588552" y="113774"/>
                  <a:pt x="1583659" y="113774"/>
                </a:cubicBezTo>
                <a:cubicBezTo>
                  <a:pt x="1578765" y="113774"/>
                  <a:pt x="1576319" y="118667"/>
                  <a:pt x="1576319" y="121114"/>
                </a:cubicBezTo>
                <a:moveTo>
                  <a:pt x="1434407" y="74626"/>
                </a:moveTo>
                <a:lnTo>
                  <a:pt x="1431960" y="74626"/>
                </a:lnTo>
                <a:cubicBezTo>
                  <a:pt x="1431960" y="74626"/>
                  <a:pt x="1431960" y="74626"/>
                  <a:pt x="1434407" y="74626"/>
                </a:cubicBezTo>
                <a:cubicBezTo>
                  <a:pt x="1434407" y="74626"/>
                  <a:pt x="1434407" y="74626"/>
                  <a:pt x="1434407" y="74626"/>
                </a:cubicBezTo>
                <a:moveTo>
                  <a:pt x="1581212" y="101540"/>
                </a:moveTo>
                <a:cubicBezTo>
                  <a:pt x="1583659" y="101540"/>
                  <a:pt x="1586106" y="99093"/>
                  <a:pt x="1586106" y="96646"/>
                </a:cubicBezTo>
                <a:cubicBezTo>
                  <a:pt x="1586106" y="94200"/>
                  <a:pt x="1583659" y="91753"/>
                  <a:pt x="1581212" y="91753"/>
                </a:cubicBezTo>
                <a:cubicBezTo>
                  <a:pt x="1578765" y="91753"/>
                  <a:pt x="1576319" y="94200"/>
                  <a:pt x="1576319" y="96646"/>
                </a:cubicBezTo>
                <a:cubicBezTo>
                  <a:pt x="1576319" y="99093"/>
                  <a:pt x="1578765" y="101540"/>
                  <a:pt x="1581212" y="101540"/>
                </a:cubicBezTo>
                <a:moveTo>
                  <a:pt x="1407493" y="74626"/>
                </a:moveTo>
                <a:cubicBezTo>
                  <a:pt x="1407493" y="74626"/>
                  <a:pt x="1409940" y="74626"/>
                  <a:pt x="1409940" y="72179"/>
                </a:cubicBezTo>
                <a:lnTo>
                  <a:pt x="1405046" y="72179"/>
                </a:lnTo>
                <a:cubicBezTo>
                  <a:pt x="1405046" y="74626"/>
                  <a:pt x="1407493" y="74626"/>
                  <a:pt x="1407493" y="74626"/>
                </a:cubicBezTo>
                <a:moveTo>
                  <a:pt x="578045" y="37925"/>
                </a:moveTo>
                <a:cubicBezTo>
                  <a:pt x="578045" y="37925"/>
                  <a:pt x="580491" y="37925"/>
                  <a:pt x="580491" y="35478"/>
                </a:cubicBezTo>
                <a:lnTo>
                  <a:pt x="578045" y="37925"/>
                </a:lnTo>
                <a:cubicBezTo>
                  <a:pt x="575598" y="35478"/>
                  <a:pt x="575598" y="37925"/>
                  <a:pt x="578045" y="37925"/>
                </a:cubicBezTo>
                <a:moveTo>
                  <a:pt x="120502" y="177389"/>
                </a:moveTo>
                <a:cubicBezTo>
                  <a:pt x="125396" y="177389"/>
                  <a:pt x="127843" y="174942"/>
                  <a:pt x="127843" y="170049"/>
                </a:cubicBezTo>
                <a:cubicBezTo>
                  <a:pt x="127843" y="165155"/>
                  <a:pt x="125396" y="162709"/>
                  <a:pt x="120502" y="162709"/>
                </a:cubicBezTo>
                <a:cubicBezTo>
                  <a:pt x="115609" y="162709"/>
                  <a:pt x="113162" y="165155"/>
                  <a:pt x="113162" y="170049"/>
                </a:cubicBezTo>
                <a:cubicBezTo>
                  <a:pt x="113162" y="174942"/>
                  <a:pt x="115609" y="177389"/>
                  <a:pt x="120502" y="177389"/>
                </a:cubicBezTo>
                <a:moveTo>
                  <a:pt x="120502" y="152922"/>
                </a:moveTo>
                <a:cubicBezTo>
                  <a:pt x="122949" y="152922"/>
                  <a:pt x="127843" y="150475"/>
                  <a:pt x="127843" y="145581"/>
                </a:cubicBezTo>
                <a:cubicBezTo>
                  <a:pt x="127843" y="143135"/>
                  <a:pt x="125396" y="138241"/>
                  <a:pt x="120502" y="138241"/>
                </a:cubicBezTo>
                <a:cubicBezTo>
                  <a:pt x="118056" y="138241"/>
                  <a:pt x="113162" y="140688"/>
                  <a:pt x="113162" y="145581"/>
                </a:cubicBezTo>
                <a:cubicBezTo>
                  <a:pt x="113162" y="150475"/>
                  <a:pt x="115609" y="152922"/>
                  <a:pt x="120502" y="152922"/>
                </a:cubicBezTo>
                <a:moveTo>
                  <a:pt x="120502" y="201857"/>
                </a:moveTo>
                <a:cubicBezTo>
                  <a:pt x="125396" y="201857"/>
                  <a:pt x="127843" y="199410"/>
                  <a:pt x="127843" y="194516"/>
                </a:cubicBezTo>
                <a:cubicBezTo>
                  <a:pt x="127843" y="189623"/>
                  <a:pt x="125396" y="187176"/>
                  <a:pt x="120502" y="187176"/>
                </a:cubicBezTo>
                <a:cubicBezTo>
                  <a:pt x="115609" y="187176"/>
                  <a:pt x="113162" y="189623"/>
                  <a:pt x="113162" y="194516"/>
                </a:cubicBezTo>
                <a:cubicBezTo>
                  <a:pt x="113162" y="199410"/>
                  <a:pt x="115609" y="201857"/>
                  <a:pt x="120502" y="201857"/>
                </a:cubicBezTo>
                <a:moveTo>
                  <a:pt x="105822" y="238558"/>
                </a:moveTo>
                <a:cubicBezTo>
                  <a:pt x="108269" y="238558"/>
                  <a:pt x="113162" y="236111"/>
                  <a:pt x="113162" y="231218"/>
                </a:cubicBezTo>
                <a:cubicBezTo>
                  <a:pt x="113162" y="228771"/>
                  <a:pt x="110715" y="223877"/>
                  <a:pt x="105822" y="223877"/>
                </a:cubicBezTo>
                <a:cubicBezTo>
                  <a:pt x="103375" y="223877"/>
                  <a:pt x="100928" y="226324"/>
                  <a:pt x="100928" y="231218"/>
                </a:cubicBezTo>
                <a:cubicBezTo>
                  <a:pt x="100928" y="236111"/>
                  <a:pt x="103375" y="238558"/>
                  <a:pt x="105822" y="238558"/>
                </a:cubicBezTo>
                <a:moveTo>
                  <a:pt x="118056" y="126007"/>
                </a:moveTo>
                <a:cubicBezTo>
                  <a:pt x="120502" y="126007"/>
                  <a:pt x="122949" y="123561"/>
                  <a:pt x="122949" y="121114"/>
                </a:cubicBezTo>
                <a:cubicBezTo>
                  <a:pt x="122949" y="118667"/>
                  <a:pt x="120502" y="116220"/>
                  <a:pt x="118056" y="116220"/>
                </a:cubicBezTo>
                <a:cubicBezTo>
                  <a:pt x="115609" y="116220"/>
                  <a:pt x="113162" y="118667"/>
                  <a:pt x="113162" y="121114"/>
                </a:cubicBezTo>
                <a:cubicBezTo>
                  <a:pt x="113162" y="123561"/>
                  <a:pt x="115609" y="126007"/>
                  <a:pt x="118056" y="126007"/>
                </a:cubicBezTo>
                <a:moveTo>
                  <a:pt x="110715" y="221431"/>
                </a:moveTo>
                <a:cubicBezTo>
                  <a:pt x="110715" y="226324"/>
                  <a:pt x="113162" y="228771"/>
                  <a:pt x="118056" y="228771"/>
                </a:cubicBezTo>
                <a:cubicBezTo>
                  <a:pt x="122949" y="228771"/>
                  <a:pt x="125396" y="226324"/>
                  <a:pt x="125396" y="221431"/>
                </a:cubicBezTo>
                <a:cubicBezTo>
                  <a:pt x="125396" y="216537"/>
                  <a:pt x="122949" y="214090"/>
                  <a:pt x="118056" y="214090"/>
                </a:cubicBezTo>
                <a:cubicBezTo>
                  <a:pt x="115609" y="214090"/>
                  <a:pt x="110715" y="216537"/>
                  <a:pt x="110715" y="221431"/>
                </a:cubicBezTo>
                <a:moveTo>
                  <a:pt x="132736" y="64839"/>
                </a:moveTo>
                <a:cubicBezTo>
                  <a:pt x="135183" y="64839"/>
                  <a:pt x="137630" y="62392"/>
                  <a:pt x="137630" y="59945"/>
                </a:cubicBezTo>
                <a:cubicBezTo>
                  <a:pt x="137630" y="57499"/>
                  <a:pt x="135183" y="52605"/>
                  <a:pt x="130289" y="52605"/>
                </a:cubicBezTo>
                <a:cubicBezTo>
                  <a:pt x="127843" y="52605"/>
                  <a:pt x="122949" y="55052"/>
                  <a:pt x="125396" y="59945"/>
                </a:cubicBezTo>
                <a:cubicBezTo>
                  <a:pt x="125396" y="62392"/>
                  <a:pt x="127843" y="64839"/>
                  <a:pt x="132736" y="64839"/>
                </a:cubicBezTo>
                <a:moveTo>
                  <a:pt x="132736" y="40371"/>
                </a:moveTo>
                <a:cubicBezTo>
                  <a:pt x="135183" y="40371"/>
                  <a:pt x="137630" y="37925"/>
                  <a:pt x="137630" y="35478"/>
                </a:cubicBezTo>
                <a:cubicBezTo>
                  <a:pt x="137630" y="33031"/>
                  <a:pt x="135183" y="30584"/>
                  <a:pt x="132736" y="30584"/>
                </a:cubicBezTo>
                <a:cubicBezTo>
                  <a:pt x="130289" y="30584"/>
                  <a:pt x="127843" y="33031"/>
                  <a:pt x="127843" y="35478"/>
                </a:cubicBezTo>
                <a:cubicBezTo>
                  <a:pt x="127843" y="37925"/>
                  <a:pt x="127843" y="40371"/>
                  <a:pt x="132736" y="40371"/>
                </a:cubicBezTo>
                <a:moveTo>
                  <a:pt x="132736" y="116220"/>
                </a:moveTo>
                <a:cubicBezTo>
                  <a:pt x="135183" y="116220"/>
                  <a:pt x="140076" y="113774"/>
                  <a:pt x="140076" y="108880"/>
                </a:cubicBezTo>
                <a:cubicBezTo>
                  <a:pt x="140076" y="103987"/>
                  <a:pt x="137630" y="101540"/>
                  <a:pt x="132736" y="101540"/>
                </a:cubicBezTo>
                <a:cubicBezTo>
                  <a:pt x="127843" y="101540"/>
                  <a:pt x="125396" y="103987"/>
                  <a:pt x="125396" y="108880"/>
                </a:cubicBezTo>
                <a:cubicBezTo>
                  <a:pt x="125396" y="113774"/>
                  <a:pt x="127843" y="116220"/>
                  <a:pt x="132736" y="116220"/>
                </a:cubicBezTo>
                <a:moveTo>
                  <a:pt x="291775" y="25691"/>
                </a:moveTo>
                <a:cubicBezTo>
                  <a:pt x="294222" y="25691"/>
                  <a:pt x="294222" y="25691"/>
                  <a:pt x="294222" y="23244"/>
                </a:cubicBezTo>
                <a:lnTo>
                  <a:pt x="286881" y="23244"/>
                </a:lnTo>
                <a:cubicBezTo>
                  <a:pt x="289328" y="23244"/>
                  <a:pt x="291775" y="25691"/>
                  <a:pt x="291775" y="25691"/>
                </a:cubicBezTo>
                <a:moveTo>
                  <a:pt x="132736" y="91753"/>
                </a:moveTo>
                <a:cubicBezTo>
                  <a:pt x="137630" y="91753"/>
                  <a:pt x="140076" y="89306"/>
                  <a:pt x="140076" y="84413"/>
                </a:cubicBezTo>
                <a:cubicBezTo>
                  <a:pt x="140076" y="79519"/>
                  <a:pt x="137630" y="77073"/>
                  <a:pt x="132736" y="77073"/>
                </a:cubicBezTo>
                <a:cubicBezTo>
                  <a:pt x="127843" y="77073"/>
                  <a:pt x="125396" y="79519"/>
                  <a:pt x="125396" y="84413"/>
                </a:cubicBezTo>
                <a:cubicBezTo>
                  <a:pt x="125396" y="86859"/>
                  <a:pt x="127843" y="91753"/>
                  <a:pt x="132736" y="91753"/>
                </a:cubicBezTo>
                <a:moveTo>
                  <a:pt x="1605680" y="177389"/>
                </a:moveTo>
                <a:cubicBezTo>
                  <a:pt x="1608126" y="177389"/>
                  <a:pt x="1610573" y="174942"/>
                  <a:pt x="1610573" y="172496"/>
                </a:cubicBezTo>
                <a:cubicBezTo>
                  <a:pt x="1610573" y="170049"/>
                  <a:pt x="1608126" y="167602"/>
                  <a:pt x="1605680" y="167602"/>
                </a:cubicBezTo>
                <a:cubicBezTo>
                  <a:pt x="1603233" y="167602"/>
                  <a:pt x="1600786" y="170049"/>
                  <a:pt x="1600786" y="172496"/>
                </a:cubicBezTo>
                <a:cubicBezTo>
                  <a:pt x="1600786" y="174942"/>
                  <a:pt x="1603233" y="177389"/>
                  <a:pt x="1605680" y="177389"/>
                </a:cubicBezTo>
                <a:moveTo>
                  <a:pt x="1586106" y="157815"/>
                </a:moveTo>
                <a:cubicBezTo>
                  <a:pt x="1586106" y="162709"/>
                  <a:pt x="1588552" y="165155"/>
                  <a:pt x="1593446" y="165155"/>
                </a:cubicBezTo>
                <a:cubicBezTo>
                  <a:pt x="1598339" y="165155"/>
                  <a:pt x="1600786" y="162709"/>
                  <a:pt x="1600786" y="157815"/>
                </a:cubicBezTo>
                <a:cubicBezTo>
                  <a:pt x="1600786" y="152922"/>
                  <a:pt x="1598339" y="150475"/>
                  <a:pt x="1593446" y="150475"/>
                </a:cubicBezTo>
                <a:cubicBezTo>
                  <a:pt x="1590999" y="152922"/>
                  <a:pt x="1586106" y="155368"/>
                  <a:pt x="1586106" y="157815"/>
                </a:cubicBezTo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black">
            <a:extLst>
              <a:ext uri="{FF2B5EF4-FFF2-40B4-BE49-F238E27FC236}">
                <a16:creationId xmlns:a16="http://schemas.microsoft.com/office/drawing/2014/main" id="{D94726F5-F3D7-C243-B9BB-E0872AEF6E84}"/>
              </a:ext>
            </a:extLst>
          </p:cNvPr>
          <p:cNvSpPr/>
          <p:nvPr userDrawn="1"/>
        </p:nvSpPr>
        <p:spPr>
          <a:xfrm>
            <a:off x="369326" y="4781552"/>
            <a:ext cx="2745021" cy="1034353"/>
          </a:xfrm>
          <a:custGeom>
            <a:avLst/>
            <a:gdLst>
              <a:gd name="connsiteX0" fmla="*/ 46956 w 1688257"/>
              <a:gd name="connsiteY0" fmla="*/ 607261 h 636153"/>
              <a:gd name="connsiteX1" fmla="*/ 1654471 w 1688257"/>
              <a:gd name="connsiteY1" fmla="*/ 379713 h 636153"/>
              <a:gd name="connsiteX2" fmla="*/ 1654471 w 1688257"/>
              <a:gd name="connsiteY2" fmla="*/ 379713 h 636153"/>
              <a:gd name="connsiteX3" fmla="*/ 1556601 w 1688257"/>
              <a:gd name="connsiteY3" fmla="*/ 110571 h 636153"/>
              <a:gd name="connsiteX4" fmla="*/ 95891 w 1688257"/>
              <a:gd name="connsiteY4" fmla="*/ 46956 h 636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257" h="636153">
                <a:moveTo>
                  <a:pt x="46956" y="607261"/>
                </a:moveTo>
                <a:lnTo>
                  <a:pt x="1654471" y="379713"/>
                </a:lnTo>
                <a:lnTo>
                  <a:pt x="1654471" y="379713"/>
                </a:lnTo>
                <a:lnTo>
                  <a:pt x="1556601" y="110571"/>
                </a:lnTo>
                <a:lnTo>
                  <a:pt x="95891" y="46956"/>
                </a:lnTo>
                <a:close/>
              </a:path>
            </a:pathLst>
          </a:custGeom>
          <a:solidFill>
            <a:schemeClr val="bg2"/>
          </a:solidFill>
          <a:ln w="243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" name="waterside">
            <a:extLst>
              <a:ext uri="{FF2B5EF4-FFF2-40B4-BE49-F238E27FC236}">
                <a16:creationId xmlns:a16="http://schemas.microsoft.com/office/drawing/2014/main" id="{0A5DAD85-ED00-9347-9AF4-EE63A9D7398C}"/>
              </a:ext>
            </a:extLst>
          </p:cNvPr>
          <p:cNvSpPr/>
          <p:nvPr userDrawn="1"/>
        </p:nvSpPr>
        <p:spPr>
          <a:xfrm>
            <a:off x="642599" y="5019020"/>
            <a:ext cx="2148277" cy="517177"/>
          </a:xfrm>
          <a:custGeom>
            <a:avLst/>
            <a:gdLst>
              <a:gd name="connsiteX0" fmla="*/ 1231939 w 1321245"/>
              <a:gd name="connsiteY0" fmla="*/ 94200 h 318076"/>
              <a:gd name="connsiteX1" fmla="*/ 1244172 w 1321245"/>
              <a:gd name="connsiteY1" fmla="*/ 86859 h 318076"/>
              <a:gd name="connsiteX2" fmla="*/ 1258853 w 1321245"/>
              <a:gd name="connsiteY2" fmla="*/ 91753 h 318076"/>
              <a:gd name="connsiteX3" fmla="*/ 1266193 w 1321245"/>
              <a:gd name="connsiteY3" fmla="*/ 106433 h 318076"/>
              <a:gd name="connsiteX4" fmla="*/ 1227045 w 1321245"/>
              <a:gd name="connsiteY4" fmla="*/ 111327 h 318076"/>
              <a:gd name="connsiteX5" fmla="*/ 1231939 w 1321245"/>
              <a:gd name="connsiteY5" fmla="*/ 94200 h 318076"/>
              <a:gd name="connsiteX6" fmla="*/ 1283320 w 1321245"/>
              <a:gd name="connsiteY6" fmla="*/ 157815 h 318076"/>
              <a:gd name="connsiteX7" fmla="*/ 1261300 w 1321245"/>
              <a:gd name="connsiteY7" fmla="*/ 162709 h 318076"/>
              <a:gd name="connsiteX8" fmla="*/ 1239279 w 1321245"/>
              <a:gd name="connsiteY8" fmla="*/ 157815 h 318076"/>
              <a:gd name="connsiteX9" fmla="*/ 1229492 w 1321245"/>
              <a:gd name="connsiteY9" fmla="*/ 140688 h 318076"/>
              <a:gd name="connsiteX10" fmla="*/ 1312681 w 1321245"/>
              <a:gd name="connsiteY10" fmla="*/ 130901 h 318076"/>
              <a:gd name="connsiteX11" fmla="*/ 1310235 w 1321245"/>
              <a:gd name="connsiteY11" fmla="*/ 111327 h 318076"/>
              <a:gd name="connsiteX12" fmla="*/ 1288214 w 1321245"/>
              <a:gd name="connsiteY12" fmla="*/ 67286 h 318076"/>
              <a:gd name="connsiteX13" fmla="*/ 1239279 w 1321245"/>
              <a:gd name="connsiteY13" fmla="*/ 57498 h 318076"/>
              <a:gd name="connsiteX14" fmla="*/ 1192791 w 1321245"/>
              <a:gd name="connsiteY14" fmla="*/ 81966 h 318076"/>
              <a:gd name="connsiteX15" fmla="*/ 1180557 w 1321245"/>
              <a:gd name="connsiteY15" fmla="*/ 135794 h 318076"/>
              <a:gd name="connsiteX16" fmla="*/ 1205024 w 1321245"/>
              <a:gd name="connsiteY16" fmla="*/ 184729 h 318076"/>
              <a:gd name="connsiteX17" fmla="*/ 1258853 w 1321245"/>
              <a:gd name="connsiteY17" fmla="*/ 196963 h 318076"/>
              <a:gd name="connsiteX18" fmla="*/ 1285767 w 1321245"/>
              <a:gd name="connsiteY18" fmla="*/ 192070 h 318076"/>
              <a:gd name="connsiteX19" fmla="*/ 1307788 w 1321245"/>
              <a:gd name="connsiteY19" fmla="*/ 182283 h 318076"/>
              <a:gd name="connsiteX20" fmla="*/ 1305341 w 1321245"/>
              <a:gd name="connsiteY20" fmla="*/ 148028 h 318076"/>
              <a:gd name="connsiteX21" fmla="*/ 1283320 w 1321245"/>
              <a:gd name="connsiteY21" fmla="*/ 157815 h 318076"/>
              <a:gd name="connsiteX22" fmla="*/ 1109601 w 1321245"/>
              <a:gd name="connsiteY22" fmla="*/ 167602 h 318076"/>
              <a:gd name="connsiteX23" fmla="*/ 1094921 w 1321245"/>
              <a:gd name="connsiteY23" fmla="*/ 177389 h 318076"/>
              <a:gd name="connsiteX24" fmla="*/ 1080240 w 1321245"/>
              <a:gd name="connsiteY24" fmla="*/ 170049 h 318076"/>
              <a:gd name="connsiteX25" fmla="*/ 1072900 w 1321245"/>
              <a:gd name="connsiteY25" fmla="*/ 145581 h 318076"/>
              <a:gd name="connsiteX26" fmla="*/ 1075347 w 1321245"/>
              <a:gd name="connsiteY26" fmla="*/ 121114 h 318076"/>
              <a:gd name="connsiteX27" fmla="*/ 1087580 w 1321245"/>
              <a:gd name="connsiteY27" fmla="*/ 111327 h 318076"/>
              <a:gd name="connsiteX28" fmla="*/ 1104708 w 1321245"/>
              <a:gd name="connsiteY28" fmla="*/ 116220 h 318076"/>
              <a:gd name="connsiteX29" fmla="*/ 1112048 w 1321245"/>
              <a:gd name="connsiteY29" fmla="*/ 140688 h 318076"/>
              <a:gd name="connsiteX30" fmla="*/ 1112048 w 1321245"/>
              <a:gd name="connsiteY30" fmla="*/ 145581 h 318076"/>
              <a:gd name="connsiteX31" fmla="*/ 1109601 w 1321245"/>
              <a:gd name="connsiteY31" fmla="*/ 167602 h 318076"/>
              <a:gd name="connsiteX32" fmla="*/ 1094921 w 1321245"/>
              <a:gd name="connsiteY32" fmla="*/ 23244 h 318076"/>
              <a:gd name="connsiteX33" fmla="*/ 1099814 w 1321245"/>
              <a:gd name="connsiteY33" fmla="*/ 59945 h 318076"/>
              <a:gd name="connsiteX34" fmla="*/ 1104708 w 1321245"/>
              <a:gd name="connsiteY34" fmla="*/ 91753 h 318076"/>
              <a:gd name="connsiteX35" fmla="*/ 1104708 w 1321245"/>
              <a:gd name="connsiteY35" fmla="*/ 91753 h 318076"/>
              <a:gd name="connsiteX36" fmla="*/ 1087580 w 1321245"/>
              <a:gd name="connsiteY36" fmla="*/ 77073 h 318076"/>
              <a:gd name="connsiteX37" fmla="*/ 1068006 w 1321245"/>
              <a:gd name="connsiteY37" fmla="*/ 74626 h 318076"/>
              <a:gd name="connsiteX38" fmla="*/ 1033752 w 1321245"/>
              <a:gd name="connsiteY38" fmla="*/ 96646 h 318076"/>
              <a:gd name="connsiteX39" fmla="*/ 1026412 w 1321245"/>
              <a:gd name="connsiteY39" fmla="*/ 150475 h 318076"/>
              <a:gd name="connsiteX40" fmla="*/ 1036199 w 1321245"/>
              <a:gd name="connsiteY40" fmla="*/ 187176 h 318076"/>
              <a:gd name="connsiteX41" fmla="*/ 1055773 w 1321245"/>
              <a:gd name="connsiteY41" fmla="*/ 209197 h 318076"/>
              <a:gd name="connsiteX42" fmla="*/ 1082687 w 1321245"/>
              <a:gd name="connsiteY42" fmla="*/ 214090 h 318076"/>
              <a:gd name="connsiteX43" fmla="*/ 1116941 w 1321245"/>
              <a:gd name="connsiteY43" fmla="*/ 189623 h 318076"/>
              <a:gd name="connsiteX44" fmla="*/ 1119388 w 1321245"/>
              <a:gd name="connsiteY44" fmla="*/ 189623 h 318076"/>
              <a:gd name="connsiteX45" fmla="*/ 1131622 w 1321245"/>
              <a:gd name="connsiteY45" fmla="*/ 206750 h 318076"/>
              <a:gd name="connsiteX46" fmla="*/ 1165876 w 1321245"/>
              <a:gd name="connsiteY46" fmla="*/ 201857 h 318076"/>
              <a:gd name="connsiteX47" fmla="*/ 1141409 w 1321245"/>
              <a:gd name="connsiteY47" fmla="*/ 18351 h 318076"/>
              <a:gd name="connsiteX48" fmla="*/ 1094921 w 1321245"/>
              <a:gd name="connsiteY48" fmla="*/ 23244 h 318076"/>
              <a:gd name="connsiteX49" fmla="*/ 943222 w 1321245"/>
              <a:gd name="connsiteY49" fmla="*/ 91753 h 318076"/>
              <a:gd name="connsiteX50" fmla="*/ 957903 w 1321245"/>
              <a:gd name="connsiteY50" fmla="*/ 226324 h 318076"/>
              <a:gd name="connsiteX51" fmla="*/ 1004391 w 1321245"/>
              <a:gd name="connsiteY51" fmla="*/ 221431 h 318076"/>
              <a:gd name="connsiteX52" fmla="*/ 989710 w 1321245"/>
              <a:gd name="connsiteY52" fmla="*/ 86859 h 318076"/>
              <a:gd name="connsiteX53" fmla="*/ 943222 w 1321245"/>
              <a:gd name="connsiteY53" fmla="*/ 91753 h 318076"/>
              <a:gd name="connsiteX54" fmla="*/ 965243 w 1321245"/>
              <a:gd name="connsiteY54" fmla="*/ 74626 h 318076"/>
              <a:gd name="connsiteX55" fmla="*/ 987264 w 1321245"/>
              <a:gd name="connsiteY55" fmla="*/ 52605 h 318076"/>
              <a:gd name="connsiteX56" fmla="*/ 979923 w 1321245"/>
              <a:gd name="connsiteY56" fmla="*/ 37925 h 318076"/>
              <a:gd name="connsiteX57" fmla="*/ 960349 w 1321245"/>
              <a:gd name="connsiteY57" fmla="*/ 35478 h 318076"/>
              <a:gd name="connsiteX58" fmla="*/ 943222 w 1321245"/>
              <a:gd name="connsiteY58" fmla="*/ 42818 h 318076"/>
              <a:gd name="connsiteX59" fmla="*/ 938329 w 1321245"/>
              <a:gd name="connsiteY59" fmla="*/ 59945 h 318076"/>
              <a:gd name="connsiteX60" fmla="*/ 965243 w 1321245"/>
              <a:gd name="connsiteY60" fmla="*/ 74626 h 318076"/>
              <a:gd name="connsiteX61" fmla="*/ 921201 w 1321245"/>
              <a:gd name="connsiteY61" fmla="*/ 170049 h 318076"/>
              <a:gd name="connsiteX62" fmla="*/ 908968 w 1321245"/>
              <a:gd name="connsiteY62" fmla="*/ 157815 h 318076"/>
              <a:gd name="connsiteX63" fmla="*/ 886947 w 1321245"/>
              <a:gd name="connsiteY63" fmla="*/ 148028 h 318076"/>
              <a:gd name="connsiteX64" fmla="*/ 862479 w 1321245"/>
              <a:gd name="connsiteY64" fmla="*/ 140688 h 318076"/>
              <a:gd name="connsiteX65" fmla="*/ 857586 w 1321245"/>
              <a:gd name="connsiteY65" fmla="*/ 135794 h 318076"/>
              <a:gd name="connsiteX66" fmla="*/ 867373 w 1321245"/>
              <a:gd name="connsiteY66" fmla="*/ 128454 h 318076"/>
              <a:gd name="connsiteX67" fmla="*/ 884500 w 1321245"/>
              <a:gd name="connsiteY67" fmla="*/ 128454 h 318076"/>
              <a:gd name="connsiteX68" fmla="*/ 904074 w 1321245"/>
              <a:gd name="connsiteY68" fmla="*/ 133348 h 318076"/>
              <a:gd name="connsiteX69" fmla="*/ 913861 w 1321245"/>
              <a:gd name="connsiteY69" fmla="*/ 101540 h 318076"/>
              <a:gd name="connsiteX70" fmla="*/ 889394 w 1321245"/>
              <a:gd name="connsiteY70" fmla="*/ 96646 h 318076"/>
              <a:gd name="connsiteX71" fmla="*/ 864926 w 1321245"/>
              <a:gd name="connsiteY71" fmla="*/ 96646 h 318076"/>
              <a:gd name="connsiteX72" fmla="*/ 825778 w 1321245"/>
              <a:gd name="connsiteY72" fmla="*/ 111327 h 318076"/>
              <a:gd name="connsiteX73" fmla="*/ 813544 w 1321245"/>
              <a:gd name="connsiteY73" fmla="*/ 143135 h 318076"/>
              <a:gd name="connsiteX74" fmla="*/ 823331 w 1321245"/>
              <a:gd name="connsiteY74" fmla="*/ 167602 h 318076"/>
              <a:gd name="connsiteX75" fmla="*/ 850246 w 1321245"/>
              <a:gd name="connsiteY75" fmla="*/ 182283 h 318076"/>
              <a:gd name="connsiteX76" fmla="*/ 877160 w 1321245"/>
              <a:gd name="connsiteY76" fmla="*/ 189623 h 318076"/>
              <a:gd name="connsiteX77" fmla="*/ 882053 w 1321245"/>
              <a:gd name="connsiteY77" fmla="*/ 194516 h 318076"/>
              <a:gd name="connsiteX78" fmla="*/ 867373 w 1321245"/>
              <a:gd name="connsiteY78" fmla="*/ 201857 h 318076"/>
              <a:gd name="connsiteX79" fmla="*/ 842905 w 1321245"/>
              <a:gd name="connsiteY79" fmla="*/ 201857 h 318076"/>
              <a:gd name="connsiteX80" fmla="*/ 818438 w 1321245"/>
              <a:gd name="connsiteY80" fmla="*/ 196963 h 318076"/>
              <a:gd name="connsiteX81" fmla="*/ 823331 w 1321245"/>
              <a:gd name="connsiteY81" fmla="*/ 233664 h 318076"/>
              <a:gd name="connsiteX82" fmla="*/ 847799 w 1321245"/>
              <a:gd name="connsiteY82" fmla="*/ 236111 h 318076"/>
              <a:gd name="connsiteX83" fmla="*/ 874713 w 1321245"/>
              <a:gd name="connsiteY83" fmla="*/ 236111 h 318076"/>
              <a:gd name="connsiteX84" fmla="*/ 916308 w 1321245"/>
              <a:gd name="connsiteY84" fmla="*/ 221431 h 318076"/>
              <a:gd name="connsiteX85" fmla="*/ 928542 w 1321245"/>
              <a:gd name="connsiteY85" fmla="*/ 187176 h 318076"/>
              <a:gd name="connsiteX86" fmla="*/ 921201 w 1321245"/>
              <a:gd name="connsiteY86" fmla="*/ 170049 h 318076"/>
              <a:gd name="connsiteX87" fmla="*/ 791524 w 1321245"/>
              <a:gd name="connsiteY87" fmla="*/ 106433 h 318076"/>
              <a:gd name="connsiteX88" fmla="*/ 779290 w 1321245"/>
              <a:gd name="connsiteY88" fmla="*/ 106433 h 318076"/>
              <a:gd name="connsiteX89" fmla="*/ 759716 w 1321245"/>
              <a:gd name="connsiteY89" fmla="*/ 116220 h 318076"/>
              <a:gd name="connsiteX90" fmla="*/ 745035 w 1321245"/>
              <a:gd name="connsiteY90" fmla="*/ 135794 h 318076"/>
              <a:gd name="connsiteX91" fmla="*/ 742589 w 1321245"/>
              <a:gd name="connsiteY91" fmla="*/ 135794 h 318076"/>
              <a:gd name="connsiteX92" fmla="*/ 732802 w 1321245"/>
              <a:gd name="connsiteY92" fmla="*/ 116220 h 318076"/>
              <a:gd name="connsiteX93" fmla="*/ 698547 w 1321245"/>
              <a:gd name="connsiteY93" fmla="*/ 121114 h 318076"/>
              <a:gd name="connsiteX94" fmla="*/ 713228 w 1321245"/>
              <a:gd name="connsiteY94" fmla="*/ 255685 h 318076"/>
              <a:gd name="connsiteX95" fmla="*/ 759716 w 1321245"/>
              <a:gd name="connsiteY95" fmla="*/ 250791 h 318076"/>
              <a:gd name="connsiteX96" fmla="*/ 752376 w 1321245"/>
              <a:gd name="connsiteY96" fmla="*/ 182283 h 318076"/>
              <a:gd name="connsiteX97" fmla="*/ 757269 w 1321245"/>
              <a:gd name="connsiteY97" fmla="*/ 160262 h 318076"/>
              <a:gd name="connsiteX98" fmla="*/ 779290 w 1321245"/>
              <a:gd name="connsiteY98" fmla="*/ 150475 h 318076"/>
              <a:gd name="connsiteX99" fmla="*/ 796417 w 1321245"/>
              <a:gd name="connsiteY99" fmla="*/ 150475 h 318076"/>
              <a:gd name="connsiteX100" fmla="*/ 796417 w 1321245"/>
              <a:gd name="connsiteY100" fmla="*/ 106433 h 318076"/>
              <a:gd name="connsiteX101" fmla="*/ 791524 w 1321245"/>
              <a:gd name="connsiteY101" fmla="*/ 106433 h 318076"/>
              <a:gd name="connsiteX102" fmla="*/ 595784 w 1321245"/>
              <a:gd name="connsiteY102" fmla="*/ 179836 h 318076"/>
              <a:gd name="connsiteX103" fmla="*/ 600677 w 1321245"/>
              <a:gd name="connsiteY103" fmla="*/ 162709 h 318076"/>
              <a:gd name="connsiteX104" fmla="*/ 612911 w 1321245"/>
              <a:gd name="connsiteY104" fmla="*/ 155368 h 318076"/>
              <a:gd name="connsiteX105" fmla="*/ 627591 w 1321245"/>
              <a:gd name="connsiteY105" fmla="*/ 160262 h 318076"/>
              <a:gd name="connsiteX106" fmla="*/ 634932 w 1321245"/>
              <a:gd name="connsiteY106" fmla="*/ 174942 h 318076"/>
              <a:gd name="connsiteX107" fmla="*/ 595784 w 1321245"/>
              <a:gd name="connsiteY107" fmla="*/ 179836 h 318076"/>
              <a:gd name="connsiteX108" fmla="*/ 678973 w 1321245"/>
              <a:gd name="connsiteY108" fmla="*/ 179836 h 318076"/>
              <a:gd name="connsiteX109" fmla="*/ 656952 w 1321245"/>
              <a:gd name="connsiteY109" fmla="*/ 135794 h 318076"/>
              <a:gd name="connsiteX110" fmla="*/ 608017 w 1321245"/>
              <a:gd name="connsiteY110" fmla="*/ 126007 h 318076"/>
              <a:gd name="connsiteX111" fmla="*/ 561529 w 1321245"/>
              <a:gd name="connsiteY111" fmla="*/ 150475 h 318076"/>
              <a:gd name="connsiteX112" fmla="*/ 549295 w 1321245"/>
              <a:gd name="connsiteY112" fmla="*/ 204303 h 318076"/>
              <a:gd name="connsiteX113" fmla="*/ 573763 w 1321245"/>
              <a:gd name="connsiteY113" fmla="*/ 253238 h 318076"/>
              <a:gd name="connsiteX114" fmla="*/ 627591 w 1321245"/>
              <a:gd name="connsiteY114" fmla="*/ 265472 h 318076"/>
              <a:gd name="connsiteX115" fmla="*/ 654506 w 1321245"/>
              <a:gd name="connsiteY115" fmla="*/ 260578 h 318076"/>
              <a:gd name="connsiteX116" fmla="*/ 676526 w 1321245"/>
              <a:gd name="connsiteY116" fmla="*/ 250791 h 318076"/>
              <a:gd name="connsiteX117" fmla="*/ 674080 w 1321245"/>
              <a:gd name="connsiteY117" fmla="*/ 216537 h 318076"/>
              <a:gd name="connsiteX118" fmla="*/ 652059 w 1321245"/>
              <a:gd name="connsiteY118" fmla="*/ 226324 h 318076"/>
              <a:gd name="connsiteX119" fmla="*/ 630038 w 1321245"/>
              <a:gd name="connsiteY119" fmla="*/ 231218 h 318076"/>
              <a:gd name="connsiteX120" fmla="*/ 608017 w 1321245"/>
              <a:gd name="connsiteY120" fmla="*/ 226324 h 318076"/>
              <a:gd name="connsiteX121" fmla="*/ 598230 w 1321245"/>
              <a:gd name="connsiteY121" fmla="*/ 209197 h 318076"/>
              <a:gd name="connsiteX122" fmla="*/ 681420 w 1321245"/>
              <a:gd name="connsiteY122" fmla="*/ 199410 h 318076"/>
              <a:gd name="connsiteX123" fmla="*/ 678973 w 1321245"/>
              <a:gd name="connsiteY123" fmla="*/ 179836 h 318076"/>
              <a:gd name="connsiteX124" fmla="*/ 512594 w 1321245"/>
              <a:gd name="connsiteY124" fmla="*/ 238558 h 318076"/>
              <a:gd name="connsiteX125" fmla="*/ 497914 w 1321245"/>
              <a:gd name="connsiteY125" fmla="*/ 226324 h 318076"/>
              <a:gd name="connsiteX126" fmla="*/ 493020 w 1321245"/>
              <a:gd name="connsiteY126" fmla="*/ 174942 h 318076"/>
              <a:gd name="connsiteX127" fmla="*/ 527275 w 1321245"/>
              <a:gd name="connsiteY127" fmla="*/ 172496 h 318076"/>
              <a:gd name="connsiteX128" fmla="*/ 522381 w 1321245"/>
              <a:gd name="connsiteY128" fmla="*/ 138241 h 318076"/>
              <a:gd name="connsiteX129" fmla="*/ 488127 w 1321245"/>
              <a:gd name="connsiteY129" fmla="*/ 140688 h 318076"/>
              <a:gd name="connsiteX130" fmla="*/ 485680 w 1321245"/>
              <a:gd name="connsiteY130" fmla="*/ 113774 h 318076"/>
              <a:gd name="connsiteX131" fmla="*/ 456319 w 1321245"/>
              <a:gd name="connsiteY131" fmla="*/ 116220 h 318076"/>
              <a:gd name="connsiteX132" fmla="*/ 446532 w 1321245"/>
              <a:gd name="connsiteY132" fmla="*/ 145581 h 318076"/>
              <a:gd name="connsiteX133" fmla="*/ 426958 w 1321245"/>
              <a:gd name="connsiteY133" fmla="*/ 162709 h 318076"/>
              <a:gd name="connsiteX134" fmla="*/ 429405 w 1321245"/>
              <a:gd name="connsiteY134" fmla="*/ 182283 h 318076"/>
              <a:gd name="connsiteX135" fmla="*/ 446532 w 1321245"/>
              <a:gd name="connsiteY135" fmla="*/ 179836 h 318076"/>
              <a:gd name="connsiteX136" fmla="*/ 451425 w 1321245"/>
              <a:gd name="connsiteY136" fmla="*/ 236111 h 318076"/>
              <a:gd name="connsiteX137" fmla="*/ 466106 w 1321245"/>
              <a:gd name="connsiteY137" fmla="*/ 270365 h 318076"/>
              <a:gd name="connsiteX138" fmla="*/ 500360 w 1321245"/>
              <a:gd name="connsiteY138" fmla="*/ 277706 h 318076"/>
              <a:gd name="connsiteX139" fmla="*/ 519934 w 1321245"/>
              <a:gd name="connsiteY139" fmla="*/ 272812 h 318076"/>
              <a:gd name="connsiteX140" fmla="*/ 537062 w 1321245"/>
              <a:gd name="connsiteY140" fmla="*/ 265472 h 318076"/>
              <a:gd name="connsiteX141" fmla="*/ 534615 w 1321245"/>
              <a:gd name="connsiteY141" fmla="*/ 231218 h 318076"/>
              <a:gd name="connsiteX142" fmla="*/ 512594 w 1321245"/>
              <a:gd name="connsiteY142" fmla="*/ 238558 h 318076"/>
              <a:gd name="connsiteX143" fmla="*/ 360896 w 1321245"/>
              <a:gd name="connsiteY143" fmla="*/ 253238 h 318076"/>
              <a:gd name="connsiteX144" fmla="*/ 346215 w 1321245"/>
              <a:gd name="connsiteY144" fmla="*/ 260578 h 318076"/>
              <a:gd name="connsiteX145" fmla="*/ 331535 w 1321245"/>
              <a:gd name="connsiteY145" fmla="*/ 250791 h 318076"/>
              <a:gd name="connsiteX146" fmla="*/ 353555 w 1321245"/>
              <a:gd name="connsiteY146" fmla="*/ 231218 h 318076"/>
              <a:gd name="connsiteX147" fmla="*/ 363342 w 1321245"/>
              <a:gd name="connsiteY147" fmla="*/ 228771 h 318076"/>
              <a:gd name="connsiteX148" fmla="*/ 363342 w 1321245"/>
              <a:gd name="connsiteY148" fmla="*/ 238558 h 318076"/>
              <a:gd name="connsiteX149" fmla="*/ 360896 w 1321245"/>
              <a:gd name="connsiteY149" fmla="*/ 253238 h 318076"/>
              <a:gd name="connsiteX150" fmla="*/ 390257 w 1321245"/>
              <a:gd name="connsiteY150" fmla="*/ 162709 h 318076"/>
              <a:gd name="connsiteX151" fmla="*/ 348662 w 1321245"/>
              <a:gd name="connsiteY151" fmla="*/ 155368 h 318076"/>
              <a:gd name="connsiteX152" fmla="*/ 289940 w 1321245"/>
              <a:gd name="connsiteY152" fmla="*/ 174942 h 318076"/>
              <a:gd name="connsiteX153" fmla="*/ 307067 w 1321245"/>
              <a:gd name="connsiteY153" fmla="*/ 204303 h 318076"/>
              <a:gd name="connsiteX154" fmla="*/ 343768 w 1321245"/>
              <a:gd name="connsiteY154" fmla="*/ 189623 h 318076"/>
              <a:gd name="connsiteX155" fmla="*/ 360896 w 1321245"/>
              <a:gd name="connsiteY155" fmla="*/ 204303 h 318076"/>
              <a:gd name="connsiteX156" fmla="*/ 360896 w 1321245"/>
              <a:gd name="connsiteY156" fmla="*/ 206750 h 318076"/>
              <a:gd name="connsiteX157" fmla="*/ 338875 w 1321245"/>
              <a:gd name="connsiteY157" fmla="*/ 209197 h 318076"/>
              <a:gd name="connsiteX158" fmla="*/ 297280 w 1321245"/>
              <a:gd name="connsiteY158" fmla="*/ 226324 h 318076"/>
              <a:gd name="connsiteX159" fmla="*/ 285046 w 1321245"/>
              <a:gd name="connsiteY159" fmla="*/ 260578 h 318076"/>
              <a:gd name="connsiteX160" fmla="*/ 299727 w 1321245"/>
              <a:gd name="connsiteY160" fmla="*/ 292386 h 318076"/>
              <a:gd name="connsiteX161" fmla="*/ 331535 w 1321245"/>
              <a:gd name="connsiteY161" fmla="*/ 299726 h 318076"/>
              <a:gd name="connsiteX162" fmla="*/ 356002 w 1321245"/>
              <a:gd name="connsiteY162" fmla="*/ 292386 h 318076"/>
              <a:gd name="connsiteX163" fmla="*/ 373129 w 1321245"/>
              <a:gd name="connsiteY163" fmla="*/ 275259 h 318076"/>
              <a:gd name="connsiteX164" fmla="*/ 373129 w 1321245"/>
              <a:gd name="connsiteY164" fmla="*/ 275259 h 318076"/>
              <a:gd name="connsiteX165" fmla="*/ 385363 w 1321245"/>
              <a:gd name="connsiteY165" fmla="*/ 287493 h 318076"/>
              <a:gd name="connsiteX166" fmla="*/ 417171 w 1321245"/>
              <a:gd name="connsiteY166" fmla="*/ 285046 h 318076"/>
              <a:gd name="connsiteX167" fmla="*/ 409831 w 1321245"/>
              <a:gd name="connsiteY167" fmla="*/ 196963 h 318076"/>
              <a:gd name="connsiteX168" fmla="*/ 390257 w 1321245"/>
              <a:gd name="connsiteY168" fmla="*/ 162709 h 318076"/>
              <a:gd name="connsiteX169" fmla="*/ 209197 w 1321245"/>
              <a:gd name="connsiteY169" fmla="*/ 218984 h 318076"/>
              <a:gd name="connsiteX170" fmla="*/ 206750 w 1321245"/>
              <a:gd name="connsiteY170" fmla="*/ 265472 h 318076"/>
              <a:gd name="connsiteX171" fmla="*/ 196963 w 1321245"/>
              <a:gd name="connsiteY171" fmla="*/ 236111 h 318076"/>
              <a:gd name="connsiteX172" fmla="*/ 184730 w 1321245"/>
              <a:gd name="connsiteY172" fmla="*/ 199410 h 318076"/>
              <a:gd name="connsiteX173" fmla="*/ 162709 w 1321245"/>
              <a:gd name="connsiteY173" fmla="*/ 135794 h 318076"/>
              <a:gd name="connsiteX174" fmla="*/ 118667 w 1321245"/>
              <a:gd name="connsiteY174" fmla="*/ 140688 h 318076"/>
              <a:gd name="connsiteX175" fmla="*/ 111327 w 1321245"/>
              <a:gd name="connsiteY175" fmla="*/ 209197 h 318076"/>
              <a:gd name="connsiteX176" fmla="*/ 106434 w 1321245"/>
              <a:gd name="connsiteY176" fmla="*/ 243451 h 318076"/>
              <a:gd name="connsiteX177" fmla="*/ 103987 w 1321245"/>
              <a:gd name="connsiteY177" fmla="*/ 277706 h 318076"/>
              <a:gd name="connsiteX178" fmla="*/ 89306 w 1321245"/>
              <a:gd name="connsiteY178" fmla="*/ 233664 h 318076"/>
              <a:gd name="connsiteX179" fmla="*/ 59945 w 1321245"/>
              <a:gd name="connsiteY179" fmla="*/ 148028 h 318076"/>
              <a:gd name="connsiteX180" fmla="*/ 18351 w 1321245"/>
              <a:gd name="connsiteY180" fmla="*/ 150475 h 318076"/>
              <a:gd name="connsiteX181" fmla="*/ 79519 w 1321245"/>
              <a:gd name="connsiteY181" fmla="*/ 319300 h 318076"/>
              <a:gd name="connsiteX182" fmla="*/ 135795 w 1321245"/>
              <a:gd name="connsiteY182" fmla="*/ 314407 h 318076"/>
              <a:gd name="connsiteX183" fmla="*/ 145582 w 1321245"/>
              <a:gd name="connsiteY183" fmla="*/ 233664 h 318076"/>
              <a:gd name="connsiteX184" fmla="*/ 148028 w 1321245"/>
              <a:gd name="connsiteY184" fmla="*/ 211644 h 318076"/>
              <a:gd name="connsiteX185" fmla="*/ 148028 w 1321245"/>
              <a:gd name="connsiteY185" fmla="*/ 192070 h 318076"/>
              <a:gd name="connsiteX186" fmla="*/ 155369 w 1321245"/>
              <a:gd name="connsiteY186" fmla="*/ 216537 h 318076"/>
              <a:gd name="connsiteX187" fmla="*/ 160262 w 1321245"/>
              <a:gd name="connsiteY187" fmla="*/ 236111 h 318076"/>
              <a:gd name="connsiteX188" fmla="*/ 184730 w 1321245"/>
              <a:gd name="connsiteY188" fmla="*/ 309513 h 318076"/>
              <a:gd name="connsiteX189" fmla="*/ 241005 w 1321245"/>
              <a:gd name="connsiteY189" fmla="*/ 304620 h 318076"/>
              <a:gd name="connsiteX190" fmla="*/ 265472 w 1321245"/>
              <a:gd name="connsiteY190" fmla="*/ 126007 h 318076"/>
              <a:gd name="connsiteX191" fmla="*/ 218984 w 1321245"/>
              <a:gd name="connsiteY191" fmla="*/ 130901 h 318076"/>
              <a:gd name="connsiteX192" fmla="*/ 209197 w 1321245"/>
              <a:gd name="connsiteY192" fmla="*/ 218984 h 318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1321245" h="318076">
                <a:moveTo>
                  <a:pt x="1231939" y="94200"/>
                </a:moveTo>
                <a:cubicBezTo>
                  <a:pt x="1234385" y="89306"/>
                  <a:pt x="1239279" y="89306"/>
                  <a:pt x="1244172" y="86859"/>
                </a:cubicBezTo>
                <a:cubicBezTo>
                  <a:pt x="1249066" y="86859"/>
                  <a:pt x="1253959" y="86859"/>
                  <a:pt x="1258853" y="91753"/>
                </a:cubicBezTo>
                <a:cubicBezTo>
                  <a:pt x="1263746" y="94200"/>
                  <a:pt x="1266193" y="99093"/>
                  <a:pt x="1266193" y="106433"/>
                </a:cubicBezTo>
                <a:lnTo>
                  <a:pt x="1227045" y="111327"/>
                </a:lnTo>
                <a:cubicBezTo>
                  <a:pt x="1227045" y="103987"/>
                  <a:pt x="1229492" y="99093"/>
                  <a:pt x="1231939" y="94200"/>
                </a:cubicBezTo>
                <a:moveTo>
                  <a:pt x="1283320" y="157815"/>
                </a:moveTo>
                <a:cubicBezTo>
                  <a:pt x="1275980" y="160262"/>
                  <a:pt x="1268640" y="162709"/>
                  <a:pt x="1261300" y="162709"/>
                </a:cubicBezTo>
                <a:cubicBezTo>
                  <a:pt x="1251513" y="162709"/>
                  <a:pt x="1244172" y="162709"/>
                  <a:pt x="1239279" y="157815"/>
                </a:cubicBezTo>
                <a:cubicBezTo>
                  <a:pt x="1234385" y="152922"/>
                  <a:pt x="1229492" y="148028"/>
                  <a:pt x="1229492" y="140688"/>
                </a:cubicBezTo>
                <a:lnTo>
                  <a:pt x="1312681" y="130901"/>
                </a:lnTo>
                <a:lnTo>
                  <a:pt x="1310235" y="111327"/>
                </a:lnTo>
                <a:cubicBezTo>
                  <a:pt x="1307788" y="91753"/>
                  <a:pt x="1300448" y="77073"/>
                  <a:pt x="1288214" y="67286"/>
                </a:cubicBezTo>
                <a:cubicBezTo>
                  <a:pt x="1275980" y="57498"/>
                  <a:pt x="1258853" y="55052"/>
                  <a:pt x="1239279" y="57498"/>
                </a:cubicBezTo>
                <a:cubicBezTo>
                  <a:pt x="1217258" y="59945"/>
                  <a:pt x="1202578" y="67286"/>
                  <a:pt x="1192791" y="81966"/>
                </a:cubicBezTo>
                <a:cubicBezTo>
                  <a:pt x="1183004" y="94200"/>
                  <a:pt x="1178110" y="113774"/>
                  <a:pt x="1180557" y="135794"/>
                </a:cubicBezTo>
                <a:cubicBezTo>
                  <a:pt x="1183004" y="157815"/>
                  <a:pt x="1190344" y="174942"/>
                  <a:pt x="1205024" y="184729"/>
                </a:cubicBezTo>
                <a:cubicBezTo>
                  <a:pt x="1219705" y="194516"/>
                  <a:pt x="1236832" y="199410"/>
                  <a:pt x="1258853" y="196963"/>
                </a:cubicBezTo>
                <a:cubicBezTo>
                  <a:pt x="1268640" y="196963"/>
                  <a:pt x="1278427" y="194516"/>
                  <a:pt x="1285767" y="192070"/>
                </a:cubicBezTo>
                <a:cubicBezTo>
                  <a:pt x="1293107" y="189623"/>
                  <a:pt x="1300448" y="187176"/>
                  <a:pt x="1307788" y="182283"/>
                </a:cubicBezTo>
                <a:lnTo>
                  <a:pt x="1305341" y="148028"/>
                </a:lnTo>
                <a:cubicBezTo>
                  <a:pt x="1298001" y="152922"/>
                  <a:pt x="1290661" y="155368"/>
                  <a:pt x="1283320" y="157815"/>
                </a:cubicBezTo>
                <a:moveTo>
                  <a:pt x="1109601" y="167602"/>
                </a:moveTo>
                <a:cubicBezTo>
                  <a:pt x="1107154" y="172496"/>
                  <a:pt x="1102261" y="174942"/>
                  <a:pt x="1094921" y="177389"/>
                </a:cubicBezTo>
                <a:cubicBezTo>
                  <a:pt x="1087580" y="177389"/>
                  <a:pt x="1082687" y="174942"/>
                  <a:pt x="1080240" y="170049"/>
                </a:cubicBezTo>
                <a:cubicBezTo>
                  <a:pt x="1075347" y="165155"/>
                  <a:pt x="1072900" y="157815"/>
                  <a:pt x="1072900" y="145581"/>
                </a:cubicBezTo>
                <a:cubicBezTo>
                  <a:pt x="1072900" y="135794"/>
                  <a:pt x="1072900" y="126007"/>
                  <a:pt x="1075347" y="121114"/>
                </a:cubicBezTo>
                <a:cubicBezTo>
                  <a:pt x="1077793" y="113774"/>
                  <a:pt x="1082687" y="111327"/>
                  <a:pt x="1087580" y="111327"/>
                </a:cubicBezTo>
                <a:cubicBezTo>
                  <a:pt x="1094921" y="111327"/>
                  <a:pt x="1099814" y="111327"/>
                  <a:pt x="1104708" y="116220"/>
                </a:cubicBezTo>
                <a:cubicBezTo>
                  <a:pt x="1109601" y="121114"/>
                  <a:pt x="1112048" y="128454"/>
                  <a:pt x="1112048" y="140688"/>
                </a:cubicBezTo>
                <a:lnTo>
                  <a:pt x="1112048" y="145581"/>
                </a:lnTo>
                <a:cubicBezTo>
                  <a:pt x="1112048" y="155368"/>
                  <a:pt x="1112048" y="162709"/>
                  <a:pt x="1109601" y="167602"/>
                </a:cubicBezTo>
                <a:moveTo>
                  <a:pt x="1094921" y="23244"/>
                </a:moveTo>
                <a:lnTo>
                  <a:pt x="1099814" y="59945"/>
                </a:lnTo>
                <a:cubicBezTo>
                  <a:pt x="1099814" y="69732"/>
                  <a:pt x="1102261" y="81966"/>
                  <a:pt x="1104708" y="91753"/>
                </a:cubicBezTo>
                <a:lnTo>
                  <a:pt x="1104708" y="91753"/>
                </a:lnTo>
                <a:cubicBezTo>
                  <a:pt x="1099814" y="84413"/>
                  <a:pt x="1092474" y="79519"/>
                  <a:pt x="1087580" y="77073"/>
                </a:cubicBezTo>
                <a:cubicBezTo>
                  <a:pt x="1082687" y="74626"/>
                  <a:pt x="1075347" y="74626"/>
                  <a:pt x="1068006" y="74626"/>
                </a:cubicBezTo>
                <a:cubicBezTo>
                  <a:pt x="1053326" y="77073"/>
                  <a:pt x="1041092" y="84413"/>
                  <a:pt x="1033752" y="96646"/>
                </a:cubicBezTo>
                <a:cubicBezTo>
                  <a:pt x="1026412" y="108880"/>
                  <a:pt x="1023965" y="128454"/>
                  <a:pt x="1026412" y="150475"/>
                </a:cubicBezTo>
                <a:cubicBezTo>
                  <a:pt x="1028858" y="165155"/>
                  <a:pt x="1031305" y="177389"/>
                  <a:pt x="1036199" y="187176"/>
                </a:cubicBezTo>
                <a:cubicBezTo>
                  <a:pt x="1041092" y="196963"/>
                  <a:pt x="1048432" y="204303"/>
                  <a:pt x="1055773" y="209197"/>
                </a:cubicBezTo>
                <a:cubicBezTo>
                  <a:pt x="1063113" y="214090"/>
                  <a:pt x="1072900" y="216537"/>
                  <a:pt x="1082687" y="214090"/>
                </a:cubicBezTo>
                <a:cubicBezTo>
                  <a:pt x="1097367" y="211644"/>
                  <a:pt x="1109601" y="204303"/>
                  <a:pt x="1116941" y="189623"/>
                </a:cubicBezTo>
                <a:lnTo>
                  <a:pt x="1119388" y="189623"/>
                </a:lnTo>
                <a:lnTo>
                  <a:pt x="1131622" y="206750"/>
                </a:lnTo>
                <a:lnTo>
                  <a:pt x="1165876" y="201857"/>
                </a:lnTo>
                <a:lnTo>
                  <a:pt x="1141409" y="18351"/>
                </a:lnTo>
                <a:lnTo>
                  <a:pt x="1094921" y="23244"/>
                </a:lnTo>
                <a:close/>
                <a:moveTo>
                  <a:pt x="943222" y="91753"/>
                </a:moveTo>
                <a:lnTo>
                  <a:pt x="957903" y="226324"/>
                </a:lnTo>
                <a:lnTo>
                  <a:pt x="1004391" y="221431"/>
                </a:lnTo>
                <a:lnTo>
                  <a:pt x="989710" y="86859"/>
                </a:lnTo>
                <a:lnTo>
                  <a:pt x="943222" y="91753"/>
                </a:lnTo>
                <a:close/>
                <a:moveTo>
                  <a:pt x="965243" y="74626"/>
                </a:moveTo>
                <a:cubicBezTo>
                  <a:pt x="982370" y="72179"/>
                  <a:pt x="989710" y="64839"/>
                  <a:pt x="987264" y="52605"/>
                </a:cubicBezTo>
                <a:cubicBezTo>
                  <a:pt x="987264" y="45265"/>
                  <a:pt x="984817" y="40371"/>
                  <a:pt x="979923" y="37925"/>
                </a:cubicBezTo>
                <a:cubicBezTo>
                  <a:pt x="975030" y="35478"/>
                  <a:pt x="970136" y="33031"/>
                  <a:pt x="960349" y="35478"/>
                </a:cubicBezTo>
                <a:cubicBezTo>
                  <a:pt x="950562" y="35478"/>
                  <a:pt x="945669" y="37925"/>
                  <a:pt x="943222" y="42818"/>
                </a:cubicBezTo>
                <a:cubicBezTo>
                  <a:pt x="940775" y="47712"/>
                  <a:pt x="938329" y="52605"/>
                  <a:pt x="938329" y="59945"/>
                </a:cubicBezTo>
                <a:cubicBezTo>
                  <a:pt x="940775" y="72179"/>
                  <a:pt x="948116" y="77073"/>
                  <a:pt x="965243" y="74626"/>
                </a:cubicBezTo>
                <a:moveTo>
                  <a:pt x="921201" y="170049"/>
                </a:moveTo>
                <a:cubicBezTo>
                  <a:pt x="918755" y="165155"/>
                  <a:pt x="913861" y="160262"/>
                  <a:pt x="908968" y="157815"/>
                </a:cubicBezTo>
                <a:cubicBezTo>
                  <a:pt x="904074" y="155368"/>
                  <a:pt x="896734" y="150475"/>
                  <a:pt x="886947" y="148028"/>
                </a:cubicBezTo>
                <a:cubicBezTo>
                  <a:pt x="874713" y="145581"/>
                  <a:pt x="864926" y="140688"/>
                  <a:pt x="862479" y="140688"/>
                </a:cubicBezTo>
                <a:cubicBezTo>
                  <a:pt x="860033" y="138241"/>
                  <a:pt x="857586" y="138241"/>
                  <a:pt x="857586" y="135794"/>
                </a:cubicBezTo>
                <a:cubicBezTo>
                  <a:pt x="857586" y="130901"/>
                  <a:pt x="860033" y="130901"/>
                  <a:pt x="867373" y="128454"/>
                </a:cubicBezTo>
                <a:cubicBezTo>
                  <a:pt x="872266" y="128454"/>
                  <a:pt x="877160" y="128454"/>
                  <a:pt x="884500" y="128454"/>
                </a:cubicBezTo>
                <a:cubicBezTo>
                  <a:pt x="891840" y="128454"/>
                  <a:pt x="899181" y="130901"/>
                  <a:pt x="904074" y="133348"/>
                </a:cubicBezTo>
                <a:lnTo>
                  <a:pt x="913861" y="101540"/>
                </a:lnTo>
                <a:cubicBezTo>
                  <a:pt x="904074" y="99093"/>
                  <a:pt x="896734" y="96646"/>
                  <a:pt x="889394" y="96646"/>
                </a:cubicBezTo>
                <a:cubicBezTo>
                  <a:pt x="882053" y="96646"/>
                  <a:pt x="872266" y="96646"/>
                  <a:pt x="864926" y="96646"/>
                </a:cubicBezTo>
                <a:cubicBezTo>
                  <a:pt x="847799" y="99093"/>
                  <a:pt x="833118" y="103987"/>
                  <a:pt x="825778" y="111327"/>
                </a:cubicBezTo>
                <a:cubicBezTo>
                  <a:pt x="815991" y="118667"/>
                  <a:pt x="813544" y="128454"/>
                  <a:pt x="813544" y="143135"/>
                </a:cubicBezTo>
                <a:cubicBezTo>
                  <a:pt x="813544" y="152922"/>
                  <a:pt x="818438" y="160262"/>
                  <a:pt x="823331" y="167602"/>
                </a:cubicBezTo>
                <a:cubicBezTo>
                  <a:pt x="828225" y="172496"/>
                  <a:pt x="838012" y="177389"/>
                  <a:pt x="850246" y="182283"/>
                </a:cubicBezTo>
                <a:cubicBezTo>
                  <a:pt x="864926" y="187176"/>
                  <a:pt x="872266" y="189623"/>
                  <a:pt x="877160" y="189623"/>
                </a:cubicBezTo>
                <a:cubicBezTo>
                  <a:pt x="879607" y="192070"/>
                  <a:pt x="882053" y="192070"/>
                  <a:pt x="882053" y="194516"/>
                </a:cubicBezTo>
                <a:cubicBezTo>
                  <a:pt x="882053" y="199410"/>
                  <a:pt x="877160" y="201857"/>
                  <a:pt x="867373" y="201857"/>
                </a:cubicBezTo>
                <a:cubicBezTo>
                  <a:pt x="860033" y="201857"/>
                  <a:pt x="852692" y="201857"/>
                  <a:pt x="842905" y="201857"/>
                </a:cubicBezTo>
                <a:cubicBezTo>
                  <a:pt x="833118" y="201857"/>
                  <a:pt x="825778" y="199410"/>
                  <a:pt x="818438" y="196963"/>
                </a:cubicBezTo>
                <a:lnTo>
                  <a:pt x="823331" y="233664"/>
                </a:lnTo>
                <a:cubicBezTo>
                  <a:pt x="830672" y="236111"/>
                  <a:pt x="838012" y="236111"/>
                  <a:pt x="847799" y="236111"/>
                </a:cubicBezTo>
                <a:cubicBezTo>
                  <a:pt x="855139" y="236111"/>
                  <a:pt x="864926" y="236111"/>
                  <a:pt x="874713" y="236111"/>
                </a:cubicBezTo>
                <a:cubicBezTo>
                  <a:pt x="894287" y="233664"/>
                  <a:pt x="906521" y="228771"/>
                  <a:pt x="916308" y="221431"/>
                </a:cubicBezTo>
                <a:cubicBezTo>
                  <a:pt x="926095" y="214090"/>
                  <a:pt x="928542" y="201857"/>
                  <a:pt x="928542" y="187176"/>
                </a:cubicBezTo>
                <a:cubicBezTo>
                  <a:pt x="926095" y="179836"/>
                  <a:pt x="926095" y="174942"/>
                  <a:pt x="921201" y="170049"/>
                </a:cubicBezTo>
                <a:moveTo>
                  <a:pt x="791524" y="106433"/>
                </a:moveTo>
                <a:cubicBezTo>
                  <a:pt x="786630" y="106433"/>
                  <a:pt x="784183" y="106433"/>
                  <a:pt x="779290" y="106433"/>
                </a:cubicBezTo>
                <a:cubicBezTo>
                  <a:pt x="771950" y="106433"/>
                  <a:pt x="764609" y="111327"/>
                  <a:pt x="759716" y="116220"/>
                </a:cubicBezTo>
                <a:cubicBezTo>
                  <a:pt x="752376" y="121114"/>
                  <a:pt x="747482" y="128454"/>
                  <a:pt x="745035" y="135794"/>
                </a:cubicBezTo>
                <a:lnTo>
                  <a:pt x="742589" y="135794"/>
                </a:lnTo>
                <a:lnTo>
                  <a:pt x="732802" y="116220"/>
                </a:lnTo>
                <a:lnTo>
                  <a:pt x="698547" y="121114"/>
                </a:lnTo>
                <a:lnTo>
                  <a:pt x="713228" y="255685"/>
                </a:lnTo>
                <a:lnTo>
                  <a:pt x="759716" y="250791"/>
                </a:lnTo>
                <a:lnTo>
                  <a:pt x="752376" y="182283"/>
                </a:lnTo>
                <a:cubicBezTo>
                  <a:pt x="752376" y="172496"/>
                  <a:pt x="752376" y="167602"/>
                  <a:pt x="757269" y="160262"/>
                </a:cubicBezTo>
                <a:cubicBezTo>
                  <a:pt x="762163" y="155368"/>
                  <a:pt x="769503" y="152922"/>
                  <a:pt x="779290" y="150475"/>
                </a:cubicBezTo>
                <a:cubicBezTo>
                  <a:pt x="786630" y="150475"/>
                  <a:pt x="791524" y="150475"/>
                  <a:pt x="796417" y="150475"/>
                </a:cubicBezTo>
                <a:lnTo>
                  <a:pt x="796417" y="106433"/>
                </a:lnTo>
                <a:lnTo>
                  <a:pt x="791524" y="106433"/>
                </a:lnTo>
                <a:close/>
                <a:moveTo>
                  <a:pt x="595784" y="179836"/>
                </a:moveTo>
                <a:cubicBezTo>
                  <a:pt x="595784" y="172496"/>
                  <a:pt x="598230" y="167602"/>
                  <a:pt x="600677" y="162709"/>
                </a:cubicBezTo>
                <a:cubicBezTo>
                  <a:pt x="603124" y="157815"/>
                  <a:pt x="608017" y="157815"/>
                  <a:pt x="612911" y="155368"/>
                </a:cubicBezTo>
                <a:cubicBezTo>
                  <a:pt x="617804" y="155368"/>
                  <a:pt x="622698" y="155368"/>
                  <a:pt x="627591" y="160262"/>
                </a:cubicBezTo>
                <a:cubicBezTo>
                  <a:pt x="632485" y="162709"/>
                  <a:pt x="634932" y="167602"/>
                  <a:pt x="634932" y="174942"/>
                </a:cubicBezTo>
                <a:lnTo>
                  <a:pt x="595784" y="179836"/>
                </a:lnTo>
                <a:close/>
                <a:moveTo>
                  <a:pt x="678973" y="179836"/>
                </a:moveTo>
                <a:cubicBezTo>
                  <a:pt x="676526" y="160262"/>
                  <a:pt x="669186" y="145581"/>
                  <a:pt x="656952" y="135794"/>
                </a:cubicBezTo>
                <a:cubicBezTo>
                  <a:pt x="644719" y="126007"/>
                  <a:pt x="627591" y="123561"/>
                  <a:pt x="608017" y="126007"/>
                </a:cubicBezTo>
                <a:cubicBezTo>
                  <a:pt x="585997" y="128454"/>
                  <a:pt x="571316" y="135794"/>
                  <a:pt x="561529" y="150475"/>
                </a:cubicBezTo>
                <a:cubicBezTo>
                  <a:pt x="551742" y="162709"/>
                  <a:pt x="546849" y="182283"/>
                  <a:pt x="549295" y="204303"/>
                </a:cubicBezTo>
                <a:cubicBezTo>
                  <a:pt x="551742" y="226324"/>
                  <a:pt x="559082" y="243451"/>
                  <a:pt x="573763" y="253238"/>
                </a:cubicBezTo>
                <a:cubicBezTo>
                  <a:pt x="588443" y="263025"/>
                  <a:pt x="605571" y="267919"/>
                  <a:pt x="627591" y="265472"/>
                </a:cubicBezTo>
                <a:cubicBezTo>
                  <a:pt x="637378" y="265472"/>
                  <a:pt x="647165" y="263025"/>
                  <a:pt x="654506" y="260578"/>
                </a:cubicBezTo>
                <a:cubicBezTo>
                  <a:pt x="661846" y="258132"/>
                  <a:pt x="669186" y="255685"/>
                  <a:pt x="676526" y="250791"/>
                </a:cubicBezTo>
                <a:lnTo>
                  <a:pt x="674080" y="216537"/>
                </a:lnTo>
                <a:cubicBezTo>
                  <a:pt x="666739" y="221431"/>
                  <a:pt x="659399" y="223877"/>
                  <a:pt x="652059" y="226324"/>
                </a:cubicBezTo>
                <a:cubicBezTo>
                  <a:pt x="644719" y="228771"/>
                  <a:pt x="637378" y="231218"/>
                  <a:pt x="630038" y="231218"/>
                </a:cubicBezTo>
                <a:cubicBezTo>
                  <a:pt x="620251" y="231218"/>
                  <a:pt x="612911" y="231218"/>
                  <a:pt x="608017" y="226324"/>
                </a:cubicBezTo>
                <a:cubicBezTo>
                  <a:pt x="603124" y="221431"/>
                  <a:pt x="598230" y="216537"/>
                  <a:pt x="598230" y="209197"/>
                </a:cubicBezTo>
                <a:lnTo>
                  <a:pt x="681420" y="199410"/>
                </a:lnTo>
                <a:lnTo>
                  <a:pt x="678973" y="179836"/>
                </a:lnTo>
                <a:close/>
                <a:moveTo>
                  <a:pt x="512594" y="238558"/>
                </a:moveTo>
                <a:cubicBezTo>
                  <a:pt x="505254" y="238558"/>
                  <a:pt x="500360" y="236111"/>
                  <a:pt x="497914" y="226324"/>
                </a:cubicBezTo>
                <a:lnTo>
                  <a:pt x="493020" y="174942"/>
                </a:lnTo>
                <a:lnTo>
                  <a:pt x="527275" y="172496"/>
                </a:lnTo>
                <a:lnTo>
                  <a:pt x="522381" y="138241"/>
                </a:lnTo>
                <a:lnTo>
                  <a:pt x="488127" y="140688"/>
                </a:lnTo>
                <a:lnTo>
                  <a:pt x="485680" y="113774"/>
                </a:lnTo>
                <a:lnTo>
                  <a:pt x="456319" y="116220"/>
                </a:lnTo>
                <a:lnTo>
                  <a:pt x="446532" y="145581"/>
                </a:lnTo>
                <a:lnTo>
                  <a:pt x="426958" y="162709"/>
                </a:lnTo>
                <a:lnTo>
                  <a:pt x="429405" y="182283"/>
                </a:lnTo>
                <a:lnTo>
                  <a:pt x="446532" y="179836"/>
                </a:lnTo>
                <a:lnTo>
                  <a:pt x="451425" y="236111"/>
                </a:lnTo>
                <a:cubicBezTo>
                  <a:pt x="453872" y="250791"/>
                  <a:pt x="458766" y="263025"/>
                  <a:pt x="466106" y="270365"/>
                </a:cubicBezTo>
                <a:cubicBezTo>
                  <a:pt x="473446" y="277706"/>
                  <a:pt x="485680" y="280152"/>
                  <a:pt x="500360" y="277706"/>
                </a:cubicBezTo>
                <a:cubicBezTo>
                  <a:pt x="507701" y="277706"/>
                  <a:pt x="515041" y="275259"/>
                  <a:pt x="519934" y="272812"/>
                </a:cubicBezTo>
                <a:cubicBezTo>
                  <a:pt x="524828" y="270365"/>
                  <a:pt x="532168" y="267919"/>
                  <a:pt x="537062" y="265472"/>
                </a:cubicBezTo>
                <a:lnTo>
                  <a:pt x="534615" y="231218"/>
                </a:lnTo>
                <a:cubicBezTo>
                  <a:pt x="524828" y="236111"/>
                  <a:pt x="517488" y="238558"/>
                  <a:pt x="512594" y="238558"/>
                </a:cubicBezTo>
                <a:moveTo>
                  <a:pt x="360896" y="253238"/>
                </a:moveTo>
                <a:cubicBezTo>
                  <a:pt x="358449" y="258132"/>
                  <a:pt x="353555" y="260578"/>
                  <a:pt x="346215" y="260578"/>
                </a:cubicBezTo>
                <a:cubicBezTo>
                  <a:pt x="336428" y="260578"/>
                  <a:pt x="331535" y="258132"/>
                  <a:pt x="331535" y="250791"/>
                </a:cubicBezTo>
                <a:cubicBezTo>
                  <a:pt x="331535" y="241004"/>
                  <a:pt x="336428" y="233664"/>
                  <a:pt x="353555" y="231218"/>
                </a:cubicBezTo>
                <a:lnTo>
                  <a:pt x="363342" y="228771"/>
                </a:lnTo>
                <a:lnTo>
                  <a:pt x="363342" y="238558"/>
                </a:lnTo>
                <a:cubicBezTo>
                  <a:pt x="368236" y="245898"/>
                  <a:pt x="365789" y="250791"/>
                  <a:pt x="360896" y="253238"/>
                </a:cubicBezTo>
                <a:moveTo>
                  <a:pt x="390257" y="162709"/>
                </a:moveTo>
                <a:cubicBezTo>
                  <a:pt x="380470" y="155368"/>
                  <a:pt x="365789" y="152922"/>
                  <a:pt x="348662" y="155368"/>
                </a:cubicBezTo>
                <a:cubicBezTo>
                  <a:pt x="324194" y="157815"/>
                  <a:pt x="304620" y="165155"/>
                  <a:pt x="289940" y="174942"/>
                </a:cubicBezTo>
                <a:lnTo>
                  <a:pt x="307067" y="204303"/>
                </a:lnTo>
                <a:cubicBezTo>
                  <a:pt x="321748" y="196963"/>
                  <a:pt x="333981" y="192070"/>
                  <a:pt x="343768" y="189623"/>
                </a:cubicBezTo>
                <a:cubicBezTo>
                  <a:pt x="353555" y="189623"/>
                  <a:pt x="360896" y="194516"/>
                  <a:pt x="360896" y="204303"/>
                </a:cubicBezTo>
                <a:lnTo>
                  <a:pt x="360896" y="206750"/>
                </a:lnTo>
                <a:lnTo>
                  <a:pt x="338875" y="209197"/>
                </a:lnTo>
                <a:cubicBezTo>
                  <a:pt x="319301" y="211644"/>
                  <a:pt x="307067" y="216537"/>
                  <a:pt x="297280" y="226324"/>
                </a:cubicBezTo>
                <a:cubicBezTo>
                  <a:pt x="287493" y="233664"/>
                  <a:pt x="285046" y="245898"/>
                  <a:pt x="285046" y="260578"/>
                </a:cubicBezTo>
                <a:cubicBezTo>
                  <a:pt x="287493" y="275259"/>
                  <a:pt x="292387" y="285046"/>
                  <a:pt x="299727" y="292386"/>
                </a:cubicBezTo>
                <a:cubicBezTo>
                  <a:pt x="307067" y="299726"/>
                  <a:pt x="319301" y="302173"/>
                  <a:pt x="331535" y="299726"/>
                </a:cubicBezTo>
                <a:cubicBezTo>
                  <a:pt x="341322" y="299726"/>
                  <a:pt x="351109" y="297280"/>
                  <a:pt x="356002" y="292386"/>
                </a:cubicBezTo>
                <a:cubicBezTo>
                  <a:pt x="363342" y="289939"/>
                  <a:pt x="368236" y="282599"/>
                  <a:pt x="373129" y="275259"/>
                </a:cubicBezTo>
                <a:lnTo>
                  <a:pt x="373129" y="275259"/>
                </a:lnTo>
                <a:lnTo>
                  <a:pt x="385363" y="287493"/>
                </a:lnTo>
                <a:lnTo>
                  <a:pt x="417171" y="285046"/>
                </a:lnTo>
                <a:lnTo>
                  <a:pt x="409831" y="196963"/>
                </a:lnTo>
                <a:cubicBezTo>
                  <a:pt x="407384" y="179836"/>
                  <a:pt x="400044" y="170049"/>
                  <a:pt x="390257" y="162709"/>
                </a:cubicBezTo>
                <a:moveTo>
                  <a:pt x="209197" y="218984"/>
                </a:moveTo>
                <a:cubicBezTo>
                  <a:pt x="206750" y="241004"/>
                  <a:pt x="206750" y="255685"/>
                  <a:pt x="206750" y="265472"/>
                </a:cubicBezTo>
                <a:cubicBezTo>
                  <a:pt x="204304" y="258132"/>
                  <a:pt x="201857" y="248345"/>
                  <a:pt x="196963" y="236111"/>
                </a:cubicBezTo>
                <a:cubicBezTo>
                  <a:pt x="192070" y="221431"/>
                  <a:pt x="189623" y="211644"/>
                  <a:pt x="184730" y="199410"/>
                </a:cubicBezTo>
                <a:lnTo>
                  <a:pt x="162709" y="135794"/>
                </a:lnTo>
                <a:lnTo>
                  <a:pt x="118667" y="140688"/>
                </a:lnTo>
                <a:lnTo>
                  <a:pt x="111327" y="209197"/>
                </a:lnTo>
                <a:cubicBezTo>
                  <a:pt x="108880" y="218984"/>
                  <a:pt x="108880" y="231218"/>
                  <a:pt x="106434" y="243451"/>
                </a:cubicBezTo>
                <a:cubicBezTo>
                  <a:pt x="106434" y="258132"/>
                  <a:pt x="103987" y="267919"/>
                  <a:pt x="103987" y="277706"/>
                </a:cubicBezTo>
                <a:cubicBezTo>
                  <a:pt x="101540" y="265472"/>
                  <a:pt x="96647" y="250791"/>
                  <a:pt x="89306" y="233664"/>
                </a:cubicBezTo>
                <a:lnTo>
                  <a:pt x="59945" y="148028"/>
                </a:lnTo>
                <a:lnTo>
                  <a:pt x="18351" y="150475"/>
                </a:lnTo>
                <a:lnTo>
                  <a:pt x="79519" y="319300"/>
                </a:lnTo>
                <a:lnTo>
                  <a:pt x="135795" y="314407"/>
                </a:lnTo>
                <a:cubicBezTo>
                  <a:pt x="140688" y="267919"/>
                  <a:pt x="143135" y="241004"/>
                  <a:pt x="145582" y="233664"/>
                </a:cubicBezTo>
                <a:cubicBezTo>
                  <a:pt x="145582" y="226324"/>
                  <a:pt x="148028" y="218984"/>
                  <a:pt x="148028" y="211644"/>
                </a:cubicBezTo>
                <a:cubicBezTo>
                  <a:pt x="148028" y="204303"/>
                  <a:pt x="148028" y="196963"/>
                  <a:pt x="148028" y="192070"/>
                </a:cubicBezTo>
                <a:cubicBezTo>
                  <a:pt x="150475" y="199410"/>
                  <a:pt x="150475" y="206750"/>
                  <a:pt x="155369" y="216537"/>
                </a:cubicBezTo>
                <a:cubicBezTo>
                  <a:pt x="157815" y="226324"/>
                  <a:pt x="160262" y="231218"/>
                  <a:pt x="160262" y="236111"/>
                </a:cubicBezTo>
                <a:lnTo>
                  <a:pt x="184730" y="309513"/>
                </a:lnTo>
                <a:lnTo>
                  <a:pt x="241005" y="304620"/>
                </a:lnTo>
                <a:lnTo>
                  <a:pt x="265472" y="126007"/>
                </a:lnTo>
                <a:lnTo>
                  <a:pt x="218984" y="130901"/>
                </a:lnTo>
                <a:lnTo>
                  <a:pt x="209197" y="218984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9C804C-2142-BD4C-A47F-1DEC1A60CB02}"/>
              </a:ext>
            </a:extLst>
          </p:cNvPr>
          <p:cNvSpPr txBox="1"/>
          <p:nvPr userDrawn="1"/>
        </p:nvSpPr>
        <p:spPr>
          <a:xfrm>
            <a:off x="4464856" y="1458480"/>
            <a:ext cx="5550677" cy="197052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73000"/>
              </a:lnSpc>
              <a:spcAft>
                <a:spcPts val="600"/>
              </a:spcAft>
            </a:pPr>
            <a:r>
              <a:rPr lang="en-US" sz="8000" spc="-400" dirty="0">
                <a:latin typeface="+mj-lt"/>
              </a:rPr>
              <a:t>Brand new </a:t>
            </a:r>
            <a:br>
              <a:rPr lang="en-US" sz="8000" spc="-400" dirty="0">
                <a:latin typeface="+mj-lt"/>
              </a:rPr>
            </a:br>
            <a:r>
              <a:rPr lang="en-US" sz="8000" spc="-400" dirty="0">
                <a:latin typeface="+mj-lt"/>
              </a:rPr>
              <a:t>campus.</a:t>
            </a:r>
            <a:endParaRPr lang="en-GB" sz="8000" spc="-400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051FB4-AE31-F442-B4CC-F8EA6FF33881}"/>
              </a:ext>
            </a:extLst>
          </p:cNvPr>
          <p:cNvSpPr txBox="1"/>
          <p:nvPr userDrawn="1"/>
        </p:nvSpPr>
        <p:spPr>
          <a:xfrm>
            <a:off x="4853694" y="3467633"/>
            <a:ext cx="5734373" cy="63985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1200"/>
              </a:spcAft>
            </a:pPr>
            <a:r>
              <a:rPr lang="en-US" sz="2000" dirty="0"/>
              <a:t>Opened to students in </a:t>
            </a:r>
            <a:r>
              <a:rPr lang="en-US" sz="2000" b="1" dirty="0"/>
              <a:t>September 2018</a:t>
            </a:r>
            <a:r>
              <a:rPr lang="en-US" sz="2000" dirty="0"/>
              <a:t>.</a:t>
            </a:r>
            <a:endParaRPr lang="en-GB" sz="2000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4B027C7D-4A45-4642-AAF4-D7614D25C64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05" y="3560764"/>
            <a:ext cx="206680" cy="17715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6EFA4BD-A150-1B40-B126-3F968E1FD588}"/>
              </a:ext>
            </a:extLst>
          </p:cNvPr>
          <p:cNvSpPr txBox="1"/>
          <p:nvPr userDrawn="1"/>
        </p:nvSpPr>
        <p:spPr>
          <a:xfrm>
            <a:off x="4853694" y="4136164"/>
            <a:ext cx="5734373" cy="63985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1200"/>
              </a:spcAft>
            </a:pPr>
            <a:r>
              <a:rPr lang="en-US" sz="2000" b="1" dirty="0"/>
              <a:t>10 minutes </a:t>
            </a:r>
            <a:r>
              <a:rPr lang="en-US" sz="2000" dirty="0"/>
              <a:t>walk to the town </a:t>
            </a:r>
            <a:r>
              <a:rPr lang="en-US" sz="2000" dirty="0" err="1"/>
              <a:t>centre</a:t>
            </a:r>
            <a:r>
              <a:rPr lang="en-US" sz="2000" dirty="0"/>
              <a:t>.</a:t>
            </a:r>
            <a:endParaRPr lang="en-GB" sz="2000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EF43FD32-7DD7-8542-B676-C92F362FC5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05" y="4229295"/>
            <a:ext cx="206680" cy="17715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064A8D1-F59C-334E-B9C4-4AFE17CBB8CB}"/>
              </a:ext>
            </a:extLst>
          </p:cNvPr>
          <p:cNvSpPr txBox="1"/>
          <p:nvPr userDrawn="1"/>
        </p:nvSpPr>
        <p:spPr>
          <a:xfrm>
            <a:off x="4853694" y="4794309"/>
            <a:ext cx="6214356" cy="63985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1200"/>
              </a:spcAft>
            </a:pPr>
            <a:r>
              <a:rPr lang="en-US" sz="2000" dirty="0"/>
              <a:t>Connected by </a:t>
            </a:r>
            <a:r>
              <a:rPr lang="en-US" sz="2000" b="1" dirty="0"/>
              <a:t>public transport </a:t>
            </a:r>
            <a:r>
              <a:rPr lang="en-US" sz="2000" dirty="0"/>
              <a:t>and </a:t>
            </a:r>
            <a:r>
              <a:rPr lang="en-US" sz="2000" b="1" dirty="0"/>
              <a:t>park and ride</a:t>
            </a:r>
            <a:r>
              <a:rPr lang="en-US" sz="2000" dirty="0"/>
              <a:t>.</a:t>
            </a:r>
            <a:endParaRPr lang="en-GB" sz="2000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301BDC73-D026-0349-8585-73C5F71D3A2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05" y="4887440"/>
            <a:ext cx="206680" cy="1771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2F42661-D860-1540-B4C9-2EB6DA5C2CDE}"/>
              </a:ext>
            </a:extLst>
          </p:cNvPr>
          <p:cNvSpPr txBox="1"/>
          <p:nvPr userDrawn="1"/>
        </p:nvSpPr>
        <p:spPr>
          <a:xfrm>
            <a:off x="4853693" y="5449314"/>
            <a:ext cx="6767499" cy="63985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1200"/>
              </a:spcAft>
            </a:pPr>
            <a:r>
              <a:rPr lang="en-US" sz="2000" dirty="0"/>
              <a:t>Approximately </a:t>
            </a:r>
            <a:r>
              <a:rPr lang="en-US" sz="2000" b="1" dirty="0"/>
              <a:t>1,000 beds </a:t>
            </a:r>
            <a:r>
              <a:rPr lang="en-US" sz="2000" dirty="0"/>
              <a:t>available in the student village.</a:t>
            </a:r>
            <a:endParaRPr lang="en-GB" sz="2000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85CE2A82-5E91-1543-8B32-325D5AF31C3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05" y="5542445"/>
            <a:ext cx="206680" cy="177154"/>
          </a:xfrm>
          <a:prstGeom prst="rect">
            <a:avLst/>
          </a:prstGeom>
        </p:spPr>
      </p:pic>
      <p:grpSp>
        <p:nvGrpSpPr>
          <p:cNvPr id="27" name="Graphic 20">
            <a:extLst>
              <a:ext uri="{FF2B5EF4-FFF2-40B4-BE49-F238E27FC236}">
                <a16:creationId xmlns:a16="http://schemas.microsoft.com/office/drawing/2014/main" id="{E4EC684B-063C-2046-B616-EF1AEB0BAC9C}"/>
              </a:ext>
            </a:extLst>
          </p:cNvPr>
          <p:cNvGrpSpPr/>
          <p:nvPr userDrawn="1"/>
        </p:nvGrpSpPr>
        <p:grpSpPr>
          <a:xfrm>
            <a:off x="733879" y="4329119"/>
            <a:ext cx="1349382" cy="833437"/>
            <a:chOff x="733879" y="4329119"/>
            <a:chExt cx="1349382" cy="833437"/>
          </a:xfrm>
        </p:grpSpPr>
        <p:sp>
          <p:nvSpPr>
            <p:cNvPr id="28" name="Freeform: Shape 43">
              <a:extLst>
                <a:ext uri="{FF2B5EF4-FFF2-40B4-BE49-F238E27FC236}">
                  <a16:creationId xmlns:a16="http://schemas.microsoft.com/office/drawing/2014/main" id="{20CCB807-A918-C041-BF0C-A7E36F49DD20}"/>
                </a:ext>
              </a:extLst>
            </p:cNvPr>
            <p:cNvSpPr/>
            <p:nvPr/>
          </p:nvSpPr>
          <p:spPr>
            <a:xfrm>
              <a:off x="610439" y="4205679"/>
              <a:ext cx="1587508" cy="1071562"/>
            </a:xfrm>
            <a:custGeom>
              <a:avLst/>
              <a:gdLst>
                <a:gd name="connsiteX0" fmla="*/ 123440 w 1587508"/>
                <a:gd name="connsiteY0" fmla="*/ 365533 h 1071561"/>
                <a:gd name="connsiteX1" fmla="*/ 266316 w 1587508"/>
                <a:gd name="connsiteY1" fmla="*/ 845752 h 1071561"/>
                <a:gd name="connsiteX2" fmla="*/ 456817 w 1587508"/>
                <a:gd name="connsiteY2" fmla="*/ 845752 h 1071561"/>
                <a:gd name="connsiteX3" fmla="*/ 591755 w 1587508"/>
                <a:gd name="connsiteY3" fmla="*/ 964814 h 1071561"/>
                <a:gd name="connsiteX4" fmla="*/ 583818 w 1587508"/>
                <a:gd name="connsiteY4" fmla="*/ 845752 h 1071561"/>
                <a:gd name="connsiteX5" fmla="*/ 1433135 w 1587508"/>
                <a:gd name="connsiteY5" fmla="*/ 841783 h 1071561"/>
                <a:gd name="connsiteX6" fmla="*/ 1488698 w 1587508"/>
                <a:gd name="connsiteY6" fmla="*/ 123440 h 1071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7508" h="1071561">
                  <a:moveTo>
                    <a:pt x="123440" y="365533"/>
                  </a:moveTo>
                  <a:lnTo>
                    <a:pt x="266316" y="845752"/>
                  </a:lnTo>
                  <a:lnTo>
                    <a:pt x="456817" y="845752"/>
                  </a:lnTo>
                  <a:lnTo>
                    <a:pt x="591755" y="964814"/>
                  </a:lnTo>
                  <a:lnTo>
                    <a:pt x="583818" y="845752"/>
                  </a:lnTo>
                  <a:lnTo>
                    <a:pt x="1433135" y="841783"/>
                  </a:lnTo>
                  <a:lnTo>
                    <a:pt x="1488698" y="123440"/>
                  </a:lnTo>
                  <a:close/>
                </a:path>
              </a:pathLst>
            </a:custGeom>
            <a:solidFill>
              <a:srgbClr val="FFFFFF"/>
            </a:solidFill>
            <a:ln w="395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44">
              <a:extLst>
                <a:ext uri="{FF2B5EF4-FFF2-40B4-BE49-F238E27FC236}">
                  <a16:creationId xmlns:a16="http://schemas.microsoft.com/office/drawing/2014/main" id="{2B833BD4-8EF1-F041-A3D6-810E538E0113}"/>
                </a:ext>
              </a:extLst>
            </p:cNvPr>
            <p:cNvSpPr/>
            <p:nvPr/>
          </p:nvSpPr>
          <p:spPr>
            <a:xfrm>
              <a:off x="914458" y="4608916"/>
              <a:ext cx="1031880" cy="357187"/>
            </a:xfrm>
            <a:custGeom>
              <a:avLst/>
              <a:gdLst>
                <a:gd name="connsiteX0" fmla="*/ 934646 w 1031880"/>
                <a:gd name="connsiteY0" fmla="*/ 263922 h 357187"/>
                <a:gd name="connsiteX1" fmla="*/ 910833 w 1031880"/>
                <a:gd name="connsiteY1" fmla="*/ 275828 h 357187"/>
                <a:gd name="connsiteX2" fmla="*/ 887020 w 1031880"/>
                <a:gd name="connsiteY2" fmla="*/ 259953 h 357187"/>
                <a:gd name="connsiteX3" fmla="*/ 879083 w 1031880"/>
                <a:gd name="connsiteY3" fmla="*/ 216297 h 357187"/>
                <a:gd name="connsiteX4" fmla="*/ 887020 w 1031880"/>
                <a:gd name="connsiteY4" fmla="*/ 172641 h 357187"/>
                <a:gd name="connsiteX5" fmla="*/ 910833 w 1031880"/>
                <a:gd name="connsiteY5" fmla="*/ 156766 h 357187"/>
                <a:gd name="connsiteX6" fmla="*/ 934646 w 1031880"/>
                <a:gd name="connsiteY6" fmla="*/ 172641 h 357187"/>
                <a:gd name="connsiteX7" fmla="*/ 942583 w 1031880"/>
                <a:gd name="connsiteY7" fmla="*/ 216297 h 357187"/>
                <a:gd name="connsiteX8" fmla="*/ 934646 w 1031880"/>
                <a:gd name="connsiteY8" fmla="*/ 263922 h 357187"/>
                <a:gd name="connsiteX9" fmla="*/ 966396 w 1031880"/>
                <a:gd name="connsiteY9" fmla="*/ 121047 h 357187"/>
                <a:gd name="connsiteX10" fmla="*/ 910833 w 1031880"/>
                <a:gd name="connsiteY10" fmla="*/ 109141 h 357187"/>
                <a:gd name="connsiteX11" fmla="*/ 831457 w 1031880"/>
                <a:gd name="connsiteY11" fmla="*/ 140891 h 357187"/>
                <a:gd name="connsiteX12" fmla="*/ 803676 w 1031880"/>
                <a:gd name="connsiteY12" fmla="*/ 224234 h 357187"/>
                <a:gd name="connsiteX13" fmla="*/ 831457 w 1031880"/>
                <a:gd name="connsiteY13" fmla="*/ 307578 h 357187"/>
                <a:gd name="connsiteX14" fmla="*/ 910833 w 1031880"/>
                <a:gd name="connsiteY14" fmla="*/ 339328 h 357187"/>
                <a:gd name="connsiteX15" fmla="*/ 990208 w 1031880"/>
                <a:gd name="connsiteY15" fmla="*/ 307578 h 357187"/>
                <a:gd name="connsiteX16" fmla="*/ 1017990 w 1031880"/>
                <a:gd name="connsiteY16" fmla="*/ 224234 h 357187"/>
                <a:gd name="connsiteX17" fmla="*/ 1006083 w 1031880"/>
                <a:gd name="connsiteY17" fmla="*/ 164703 h 357187"/>
                <a:gd name="connsiteX18" fmla="*/ 966396 w 1031880"/>
                <a:gd name="connsiteY18" fmla="*/ 121047 h 357187"/>
                <a:gd name="connsiteX19" fmla="*/ 688582 w 1031880"/>
                <a:gd name="connsiteY19" fmla="*/ 29766 h 357187"/>
                <a:gd name="connsiteX20" fmla="*/ 688582 w 1031880"/>
                <a:gd name="connsiteY20" fmla="*/ 327422 h 357187"/>
                <a:gd name="connsiteX21" fmla="*/ 763988 w 1031880"/>
                <a:gd name="connsiteY21" fmla="*/ 327422 h 357187"/>
                <a:gd name="connsiteX22" fmla="*/ 763988 w 1031880"/>
                <a:gd name="connsiteY22" fmla="*/ 29766 h 357187"/>
                <a:gd name="connsiteX23" fmla="*/ 688582 w 1031880"/>
                <a:gd name="connsiteY23" fmla="*/ 29766 h 357187"/>
                <a:gd name="connsiteX24" fmla="*/ 561581 w 1031880"/>
                <a:gd name="connsiteY24" fmla="*/ 33734 h 357187"/>
                <a:gd name="connsiteX25" fmla="*/ 561581 w 1031880"/>
                <a:gd name="connsiteY25" fmla="*/ 331390 h 357187"/>
                <a:gd name="connsiteX26" fmla="*/ 636988 w 1031880"/>
                <a:gd name="connsiteY26" fmla="*/ 331390 h 357187"/>
                <a:gd name="connsiteX27" fmla="*/ 636988 w 1031880"/>
                <a:gd name="connsiteY27" fmla="*/ 33734 h 357187"/>
                <a:gd name="connsiteX28" fmla="*/ 561581 w 1031880"/>
                <a:gd name="connsiteY28" fmla="*/ 33734 h 357187"/>
                <a:gd name="connsiteX29" fmla="*/ 386955 w 1031880"/>
                <a:gd name="connsiteY29" fmla="*/ 196453 h 357187"/>
                <a:gd name="connsiteX30" fmla="*/ 398861 w 1031880"/>
                <a:gd name="connsiteY30" fmla="*/ 168672 h 357187"/>
                <a:gd name="connsiteX31" fmla="*/ 422674 w 1031880"/>
                <a:gd name="connsiteY31" fmla="*/ 160734 h 357187"/>
                <a:gd name="connsiteX32" fmla="*/ 446487 w 1031880"/>
                <a:gd name="connsiteY32" fmla="*/ 168672 h 357187"/>
                <a:gd name="connsiteX33" fmla="*/ 454424 w 1031880"/>
                <a:gd name="connsiteY33" fmla="*/ 192484 h 357187"/>
                <a:gd name="connsiteX34" fmla="*/ 386955 w 1031880"/>
                <a:gd name="connsiteY34" fmla="*/ 196453 h 357187"/>
                <a:gd name="connsiteX35" fmla="*/ 517925 w 1031880"/>
                <a:gd name="connsiteY35" fmla="*/ 208359 h 357187"/>
                <a:gd name="connsiteX36" fmla="*/ 490143 w 1031880"/>
                <a:gd name="connsiteY36" fmla="*/ 132953 h 357187"/>
                <a:gd name="connsiteX37" fmla="*/ 414737 w 1031880"/>
                <a:gd name="connsiteY37" fmla="*/ 109141 h 357187"/>
                <a:gd name="connsiteX38" fmla="*/ 335361 w 1031880"/>
                <a:gd name="connsiteY38" fmla="*/ 140891 h 357187"/>
                <a:gd name="connsiteX39" fmla="*/ 307580 w 1031880"/>
                <a:gd name="connsiteY39" fmla="*/ 224234 h 357187"/>
                <a:gd name="connsiteX40" fmla="*/ 339330 w 1031880"/>
                <a:gd name="connsiteY40" fmla="*/ 307578 h 357187"/>
                <a:gd name="connsiteX41" fmla="*/ 422674 w 1031880"/>
                <a:gd name="connsiteY41" fmla="*/ 335359 h 357187"/>
                <a:gd name="connsiteX42" fmla="*/ 466331 w 1031880"/>
                <a:gd name="connsiteY42" fmla="*/ 331390 h 357187"/>
                <a:gd name="connsiteX43" fmla="*/ 502050 w 1031880"/>
                <a:gd name="connsiteY43" fmla="*/ 319484 h 357187"/>
                <a:gd name="connsiteX44" fmla="*/ 502050 w 1031880"/>
                <a:gd name="connsiteY44" fmla="*/ 263922 h 357187"/>
                <a:gd name="connsiteX45" fmla="*/ 466331 w 1031880"/>
                <a:gd name="connsiteY45" fmla="*/ 275828 h 357187"/>
                <a:gd name="connsiteX46" fmla="*/ 430612 w 1031880"/>
                <a:gd name="connsiteY46" fmla="*/ 279797 h 357187"/>
                <a:gd name="connsiteX47" fmla="*/ 394893 w 1031880"/>
                <a:gd name="connsiteY47" fmla="*/ 267890 h 357187"/>
                <a:gd name="connsiteX48" fmla="*/ 382986 w 1031880"/>
                <a:gd name="connsiteY48" fmla="*/ 240109 h 357187"/>
                <a:gd name="connsiteX49" fmla="*/ 517925 w 1031880"/>
                <a:gd name="connsiteY49" fmla="*/ 240109 h 357187"/>
                <a:gd name="connsiteX50" fmla="*/ 517925 w 1031880"/>
                <a:gd name="connsiteY50" fmla="*/ 208359 h 357187"/>
                <a:gd name="connsiteX51" fmla="*/ 192485 w 1031880"/>
                <a:gd name="connsiteY51" fmla="*/ 53578 h 357187"/>
                <a:gd name="connsiteX52" fmla="*/ 192485 w 1031880"/>
                <a:gd name="connsiteY52" fmla="*/ 156766 h 357187"/>
                <a:gd name="connsiteX53" fmla="*/ 105172 w 1031880"/>
                <a:gd name="connsiteY53" fmla="*/ 156766 h 357187"/>
                <a:gd name="connsiteX54" fmla="*/ 105172 w 1031880"/>
                <a:gd name="connsiteY54" fmla="*/ 53578 h 357187"/>
                <a:gd name="connsiteX55" fmla="*/ 29766 w 1031880"/>
                <a:gd name="connsiteY55" fmla="*/ 53578 h 357187"/>
                <a:gd name="connsiteX56" fmla="*/ 29766 w 1031880"/>
                <a:gd name="connsiteY56" fmla="*/ 335359 h 357187"/>
                <a:gd name="connsiteX57" fmla="*/ 105172 w 1031880"/>
                <a:gd name="connsiteY57" fmla="*/ 335359 h 357187"/>
                <a:gd name="connsiteX58" fmla="*/ 105172 w 1031880"/>
                <a:gd name="connsiteY58" fmla="*/ 220266 h 357187"/>
                <a:gd name="connsiteX59" fmla="*/ 192485 w 1031880"/>
                <a:gd name="connsiteY59" fmla="*/ 220266 h 357187"/>
                <a:gd name="connsiteX60" fmla="*/ 192485 w 1031880"/>
                <a:gd name="connsiteY60" fmla="*/ 335359 h 357187"/>
                <a:gd name="connsiteX61" fmla="*/ 267892 w 1031880"/>
                <a:gd name="connsiteY61" fmla="*/ 335359 h 357187"/>
                <a:gd name="connsiteX62" fmla="*/ 267892 w 1031880"/>
                <a:gd name="connsiteY62" fmla="*/ 53578 h 357187"/>
                <a:gd name="connsiteX63" fmla="*/ 192485 w 1031880"/>
                <a:gd name="connsiteY63" fmla="*/ 53578 h 35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031880" h="357187">
                  <a:moveTo>
                    <a:pt x="934646" y="263922"/>
                  </a:moveTo>
                  <a:cubicBezTo>
                    <a:pt x="930677" y="271859"/>
                    <a:pt x="922739" y="275828"/>
                    <a:pt x="910833" y="275828"/>
                  </a:cubicBezTo>
                  <a:cubicBezTo>
                    <a:pt x="898927" y="275828"/>
                    <a:pt x="890989" y="271859"/>
                    <a:pt x="887020" y="259953"/>
                  </a:cubicBezTo>
                  <a:cubicBezTo>
                    <a:pt x="883051" y="252015"/>
                    <a:pt x="879083" y="236140"/>
                    <a:pt x="879083" y="216297"/>
                  </a:cubicBezTo>
                  <a:cubicBezTo>
                    <a:pt x="879083" y="196453"/>
                    <a:pt x="883051" y="184547"/>
                    <a:pt x="887020" y="172641"/>
                  </a:cubicBezTo>
                  <a:cubicBezTo>
                    <a:pt x="890989" y="164703"/>
                    <a:pt x="898927" y="156766"/>
                    <a:pt x="910833" y="156766"/>
                  </a:cubicBezTo>
                  <a:cubicBezTo>
                    <a:pt x="922739" y="156766"/>
                    <a:pt x="930677" y="160734"/>
                    <a:pt x="934646" y="172641"/>
                  </a:cubicBezTo>
                  <a:cubicBezTo>
                    <a:pt x="938614" y="180578"/>
                    <a:pt x="942583" y="196453"/>
                    <a:pt x="942583" y="216297"/>
                  </a:cubicBezTo>
                  <a:cubicBezTo>
                    <a:pt x="942583" y="240109"/>
                    <a:pt x="942583" y="252015"/>
                    <a:pt x="934646" y="263922"/>
                  </a:cubicBezTo>
                  <a:moveTo>
                    <a:pt x="966396" y="121047"/>
                  </a:moveTo>
                  <a:cubicBezTo>
                    <a:pt x="950521" y="113109"/>
                    <a:pt x="930677" y="109141"/>
                    <a:pt x="910833" y="109141"/>
                  </a:cubicBezTo>
                  <a:cubicBezTo>
                    <a:pt x="875114" y="109141"/>
                    <a:pt x="851301" y="121047"/>
                    <a:pt x="831457" y="140891"/>
                  </a:cubicBezTo>
                  <a:cubicBezTo>
                    <a:pt x="811614" y="160734"/>
                    <a:pt x="803676" y="188516"/>
                    <a:pt x="803676" y="224234"/>
                  </a:cubicBezTo>
                  <a:cubicBezTo>
                    <a:pt x="803676" y="259953"/>
                    <a:pt x="815582" y="287734"/>
                    <a:pt x="831457" y="307578"/>
                  </a:cubicBezTo>
                  <a:cubicBezTo>
                    <a:pt x="851301" y="327422"/>
                    <a:pt x="879083" y="339328"/>
                    <a:pt x="910833" y="339328"/>
                  </a:cubicBezTo>
                  <a:cubicBezTo>
                    <a:pt x="946552" y="339328"/>
                    <a:pt x="970364" y="327422"/>
                    <a:pt x="990208" y="307578"/>
                  </a:cubicBezTo>
                  <a:cubicBezTo>
                    <a:pt x="1010052" y="287734"/>
                    <a:pt x="1017990" y="259953"/>
                    <a:pt x="1017990" y="224234"/>
                  </a:cubicBezTo>
                  <a:cubicBezTo>
                    <a:pt x="1017990" y="200422"/>
                    <a:pt x="1014021" y="180578"/>
                    <a:pt x="1006083" y="164703"/>
                  </a:cubicBezTo>
                  <a:cubicBezTo>
                    <a:pt x="998146" y="144859"/>
                    <a:pt x="982271" y="128984"/>
                    <a:pt x="966396" y="121047"/>
                  </a:cubicBezTo>
                  <a:moveTo>
                    <a:pt x="688582" y="29766"/>
                  </a:moveTo>
                  <a:lnTo>
                    <a:pt x="688582" y="327422"/>
                  </a:lnTo>
                  <a:lnTo>
                    <a:pt x="763988" y="327422"/>
                  </a:lnTo>
                  <a:lnTo>
                    <a:pt x="763988" y="29766"/>
                  </a:lnTo>
                  <a:lnTo>
                    <a:pt x="688582" y="29766"/>
                  </a:lnTo>
                  <a:close/>
                  <a:moveTo>
                    <a:pt x="561581" y="33734"/>
                  </a:moveTo>
                  <a:lnTo>
                    <a:pt x="561581" y="331390"/>
                  </a:lnTo>
                  <a:lnTo>
                    <a:pt x="636988" y="331390"/>
                  </a:lnTo>
                  <a:lnTo>
                    <a:pt x="636988" y="33734"/>
                  </a:lnTo>
                  <a:lnTo>
                    <a:pt x="561581" y="33734"/>
                  </a:lnTo>
                  <a:close/>
                  <a:moveTo>
                    <a:pt x="386955" y="196453"/>
                  </a:moveTo>
                  <a:cubicBezTo>
                    <a:pt x="386955" y="184547"/>
                    <a:pt x="390924" y="176609"/>
                    <a:pt x="398861" y="168672"/>
                  </a:cubicBezTo>
                  <a:cubicBezTo>
                    <a:pt x="402830" y="164703"/>
                    <a:pt x="410768" y="160734"/>
                    <a:pt x="422674" y="160734"/>
                  </a:cubicBezTo>
                  <a:cubicBezTo>
                    <a:pt x="430612" y="160734"/>
                    <a:pt x="438549" y="164703"/>
                    <a:pt x="446487" y="168672"/>
                  </a:cubicBezTo>
                  <a:cubicBezTo>
                    <a:pt x="450455" y="176609"/>
                    <a:pt x="454424" y="184547"/>
                    <a:pt x="454424" y="192484"/>
                  </a:cubicBezTo>
                  <a:lnTo>
                    <a:pt x="386955" y="196453"/>
                  </a:lnTo>
                  <a:close/>
                  <a:moveTo>
                    <a:pt x="517925" y="208359"/>
                  </a:moveTo>
                  <a:cubicBezTo>
                    <a:pt x="517925" y="176609"/>
                    <a:pt x="509987" y="152797"/>
                    <a:pt x="490143" y="132953"/>
                  </a:cubicBezTo>
                  <a:cubicBezTo>
                    <a:pt x="474268" y="117078"/>
                    <a:pt x="446487" y="109141"/>
                    <a:pt x="414737" y="109141"/>
                  </a:cubicBezTo>
                  <a:cubicBezTo>
                    <a:pt x="379018" y="109141"/>
                    <a:pt x="355205" y="121047"/>
                    <a:pt x="335361" y="140891"/>
                  </a:cubicBezTo>
                  <a:cubicBezTo>
                    <a:pt x="315517" y="160734"/>
                    <a:pt x="307580" y="188516"/>
                    <a:pt x="307580" y="224234"/>
                  </a:cubicBezTo>
                  <a:cubicBezTo>
                    <a:pt x="307580" y="259953"/>
                    <a:pt x="319486" y="287734"/>
                    <a:pt x="339330" y="307578"/>
                  </a:cubicBezTo>
                  <a:cubicBezTo>
                    <a:pt x="359174" y="327422"/>
                    <a:pt x="386955" y="335359"/>
                    <a:pt x="422674" y="335359"/>
                  </a:cubicBezTo>
                  <a:cubicBezTo>
                    <a:pt x="438549" y="335359"/>
                    <a:pt x="454424" y="335359"/>
                    <a:pt x="466331" y="331390"/>
                  </a:cubicBezTo>
                  <a:cubicBezTo>
                    <a:pt x="478237" y="327422"/>
                    <a:pt x="490143" y="323453"/>
                    <a:pt x="502050" y="319484"/>
                  </a:cubicBezTo>
                  <a:lnTo>
                    <a:pt x="502050" y="263922"/>
                  </a:lnTo>
                  <a:cubicBezTo>
                    <a:pt x="490143" y="271859"/>
                    <a:pt x="478237" y="275828"/>
                    <a:pt x="466331" y="275828"/>
                  </a:cubicBezTo>
                  <a:cubicBezTo>
                    <a:pt x="454424" y="279797"/>
                    <a:pt x="442518" y="279797"/>
                    <a:pt x="430612" y="279797"/>
                  </a:cubicBezTo>
                  <a:cubicBezTo>
                    <a:pt x="414737" y="279797"/>
                    <a:pt x="402830" y="275828"/>
                    <a:pt x="394893" y="267890"/>
                  </a:cubicBezTo>
                  <a:cubicBezTo>
                    <a:pt x="386955" y="259953"/>
                    <a:pt x="382986" y="252015"/>
                    <a:pt x="382986" y="240109"/>
                  </a:cubicBezTo>
                  <a:lnTo>
                    <a:pt x="517925" y="240109"/>
                  </a:lnTo>
                  <a:lnTo>
                    <a:pt x="517925" y="208359"/>
                  </a:lnTo>
                  <a:close/>
                  <a:moveTo>
                    <a:pt x="192485" y="53578"/>
                  </a:moveTo>
                  <a:lnTo>
                    <a:pt x="192485" y="156766"/>
                  </a:lnTo>
                  <a:lnTo>
                    <a:pt x="105172" y="156766"/>
                  </a:lnTo>
                  <a:lnTo>
                    <a:pt x="105172" y="53578"/>
                  </a:lnTo>
                  <a:lnTo>
                    <a:pt x="29766" y="53578"/>
                  </a:lnTo>
                  <a:lnTo>
                    <a:pt x="29766" y="335359"/>
                  </a:lnTo>
                  <a:lnTo>
                    <a:pt x="105172" y="335359"/>
                  </a:lnTo>
                  <a:lnTo>
                    <a:pt x="105172" y="220266"/>
                  </a:lnTo>
                  <a:lnTo>
                    <a:pt x="192485" y="220266"/>
                  </a:lnTo>
                  <a:lnTo>
                    <a:pt x="192485" y="335359"/>
                  </a:lnTo>
                  <a:lnTo>
                    <a:pt x="267892" y="335359"/>
                  </a:lnTo>
                  <a:lnTo>
                    <a:pt x="267892" y="53578"/>
                  </a:lnTo>
                  <a:lnTo>
                    <a:pt x="192485" y="53578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87D687C0-6C5F-3047-A053-177F08BEA78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55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Rot by="5400000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Rot by="-5400000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Rot by="5400000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3194 L -4.16667E-6 2.96296E-6 " pathEditMode="relative" rAng="0" ptsTypes="AA">
                                      <p:cBhvr>
                                        <p:cTn id="5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27" presetClass="emph" presetSubtype="0" repeatCount="indefinite" fill="remove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72276"/>
                                      </p:to>
                                    </p:animClr>
                                    <p:animClr clrSpc="rgb" dir="cw">
                                      <p:cBhvr>
                                        <p:cTn id="58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2276"/>
                                      </p:to>
                                    </p:animClr>
                                    <p:set>
                                      <p:cBhvr>
                                        <p:cTn id="59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7" presetClass="emph" presetSubtype="0" repeatCount="indefinite" fill="remove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72276"/>
                                      </p:to>
                                    </p:animClr>
                                    <p:animClr clrSpc="rgb" dir="cw">
                                      <p:cBhvr>
                                        <p:cTn id="63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2276"/>
                                      </p:to>
                                    </p:animClr>
                                    <p:set>
                                      <p:cBhvr>
                                        <p:cTn id="64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0.06435 L 3.125E-6 3.33333E-6 " pathEditMode="relative" rAng="0" ptsTypes="AA">
                                      <p:cBhvr>
                                        <p:cTn id="7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7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64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5 -0.00717 L -2.70833E-6 -1.11111E-6 " pathEditMode="relative" rAng="0" ptsTypes="AA">
                                      <p:cBhvr>
                                        <p:cTn id="8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1042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2" presetClass="pat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79167E-6 1.85185E-6 L -4.79167E-6 -0.01875 " pathEditMode="relative" rAng="0" ptsTypes="AA">
                                      <p:cBhvr>
                                        <p:cTn id="86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49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1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  <p:bldP spid="14" grpId="0" animBg="1"/>
      <p:bldP spid="15" grpId="0" animBg="1"/>
      <p:bldP spid="15" grpId="1" animBg="1"/>
      <p:bldP spid="16" grpId="0" animBg="1"/>
      <p:bldP spid="17" grpId="0" animBg="1"/>
      <p:bldP spid="18" grpId="0"/>
      <p:bldP spid="18" grpId="1"/>
      <p:bldP spid="19" grpId="0"/>
      <p:bldP spid="21" grpId="0"/>
      <p:bldP spid="23" grpId="0"/>
      <p:bldP spid="25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 Image &amp; Log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81CB02-7A6E-4719-A6E8-BEC00257B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8C76A3-2A2C-4816-9AA4-9D56402C72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47746" y="3717175"/>
            <a:ext cx="6952089" cy="1260341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53C2693-228F-473F-9B53-9E54EB60BD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7747" y="1070239"/>
            <a:ext cx="6952090" cy="260248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FD838E-9692-4C45-8A19-E9A75E812C53}"/>
              </a:ext>
            </a:extLst>
          </p:cNvPr>
          <p:cNvGrpSpPr/>
          <p:nvPr userDrawn="1"/>
        </p:nvGrpSpPr>
        <p:grpSpPr>
          <a:xfrm>
            <a:off x="12260844" y="0"/>
            <a:ext cx="3999679" cy="5088733"/>
            <a:chOff x="838198" y="1150068"/>
            <a:chExt cx="3999679" cy="5088733"/>
          </a:xfrm>
          <a:solidFill>
            <a:schemeClr val="tx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BF621B-96F4-4DBB-A161-A8A84B051AC3}"/>
                </a:ext>
              </a:extLst>
            </p:cNvPr>
            <p:cNvSpPr/>
            <p:nvPr/>
          </p:nvSpPr>
          <p:spPr>
            <a:xfrm>
              <a:off x="838200" y="1150068"/>
              <a:ext cx="3888000" cy="5088733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0ADC55-BA9B-4E70-A158-BB1DE11BF0AB}"/>
                </a:ext>
              </a:extLst>
            </p:cNvPr>
            <p:cNvSpPr txBox="1"/>
            <p:nvPr/>
          </p:nvSpPr>
          <p:spPr>
            <a:xfrm>
              <a:off x="838200" y="1150070"/>
              <a:ext cx="38917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 </a:t>
              </a:r>
              <a:br>
                <a:rPr lang="en-GB" dirty="0">
                  <a:solidFill>
                    <a:srgbClr val="333333"/>
                  </a:solidFill>
                  <a:latin typeface="+mj-lt"/>
                </a:rPr>
              </a:br>
              <a:r>
                <a:rPr lang="en-GB" dirty="0">
                  <a:solidFill>
                    <a:srgbClr val="333333"/>
                  </a:solidFill>
                  <a:latin typeface="+mj-lt"/>
                </a:rPr>
                <a:t>background in a placeholder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5FFB5B1-4F14-4BAA-A215-390E47E323A1}"/>
                </a:ext>
              </a:extLst>
            </p:cNvPr>
            <p:cNvSpPr/>
            <p:nvPr/>
          </p:nvSpPr>
          <p:spPr>
            <a:xfrm>
              <a:off x="838199" y="1817613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8F8420-03EE-4657-A68D-592271767FF9}"/>
                </a:ext>
              </a:extLst>
            </p:cNvPr>
            <p:cNvSpPr txBox="1"/>
            <p:nvPr/>
          </p:nvSpPr>
          <p:spPr>
            <a:xfrm>
              <a:off x="838199" y="3601614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65484-DCE6-4810-AE04-5BB36B5ED1CC}"/>
                </a:ext>
              </a:extLst>
            </p:cNvPr>
            <p:cNvSpPr txBox="1"/>
            <p:nvPr/>
          </p:nvSpPr>
          <p:spPr>
            <a:xfrm>
              <a:off x="838199" y="4351501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B2D72C-91BA-4216-8BE7-BF040D2CEFD4}"/>
                </a:ext>
              </a:extLst>
            </p:cNvPr>
            <p:cNvSpPr txBox="1"/>
            <p:nvPr/>
          </p:nvSpPr>
          <p:spPr>
            <a:xfrm>
              <a:off x="838199" y="4884585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58D066-89A5-483D-8092-827F0B99B8C5}"/>
                </a:ext>
              </a:extLst>
            </p:cNvPr>
            <p:cNvSpPr txBox="1"/>
            <p:nvPr/>
          </p:nvSpPr>
          <p:spPr>
            <a:xfrm>
              <a:off x="838199" y="5628018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Once you are happy with your image, right click on it and select ‘</a:t>
              </a:r>
              <a:r>
                <a:rPr lang="en-GB" sz="1400" b="1" dirty="0">
                  <a:solidFill>
                    <a:srgbClr val="333333"/>
                  </a:solidFill>
                </a:rPr>
                <a:t>Send to back</a:t>
              </a:r>
              <a:r>
                <a:rPr lang="en-GB" sz="1400" dirty="0">
                  <a:solidFill>
                    <a:srgbClr val="333333"/>
                  </a:solidFill>
                </a:rPr>
                <a:t>’.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635D1AA-BFEC-4A07-913D-1EEF3D7BD09E}"/>
                </a:ext>
              </a:extLst>
            </p:cNvPr>
            <p:cNvSpPr txBox="1"/>
            <p:nvPr/>
          </p:nvSpPr>
          <p:spPr>
            <a:xfrm>
              <a:off x="838198" y="1984489"/>
              <a:ext cx="399967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On this slide you will need to insert </a:t>
              </a:r>
              <a:br>
                <a:rPr lang="en-GB" sz="1400" b="1" dirty="0">
                  <a:solidFill>
                    <a:srgbClr val="333333"/>
                  </a:solidFill>
                </a:rPr>
              </a:br>
              <a:r>
                <a:rPr lang="en-GB" sz="1400" b="1" dirty="0">
                  <a:solidFill>
                    <a:srgbClr val="333333"/>
                  </a:solidFill>
                </a:rPr>
                <a:t>an image into the large picture placeholder first.</a:t>
              </a:r>
            </a:p>
            <a:p>
              <a:r>
                <a:rPr lang="en-GB" sz="1400" dirty="0">
                  <a:solidFill>
                    <a:srgbClr val="333333"/>
                  </a:solidFill>
                </a:rPr>
                <a:t>Once you’ve inserted an image,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following the instructions below,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you can then </a:t>
              </a:r>
              <a:r>
                <a:rPr lang="en-GB" sz="1400" dirty="0">
                  <a:solidFill>
                    <a:schemeClr val="accent1"/>
                  </a:solidFill>
                </a:rPr>
                <a:t>enter text in the placeholders.</a:t>
              </a:r>
              <a:endParaRPr lang="en-GB"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A6F7620-5B01-4277-8DA4-AED79E5FC915}"/>
                </a:ext>
              </a:extLst>
            </p:cNvPr>
            <p:cNvSpPr/>
            <p:nvPr/>
          </p:nvSpPr>
          <p:spPr>
            <a:xfrm>
              <a:off x="838199" y="3464538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</p:grp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69EBD1D2-EF02-4AE7-9600-FBF4CE07EA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4012" y="484750"/>
            <a:ext cx="1360800" cy="3852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9898F58-64CF-4851-B1D5-FEB05B80B2A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12192000" cy="6858000"/>
          </a:xfrm>
        </p:spPr>
        <p:txBody>
          <a:bodyPr anchor="t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the icon to insert an image, </a:t>
            </a:r>
            <a:br>
              <a:rPr lang="en-US" dirty="0"/>
            </a:br>
            <a:r>
              <a:rPr lang="en-US" dirty="0"/>
              <a:t>then right click &gt; send to back</a:t>
            </a:r>
            <a:endParaRPr lang="en-GB" dirty="0"/>
          </a:p>
        </p:txBody>
      </p:sp>
      <p:sp>
        <p:nvSpPr>
          <p:cNvPr id="48" name="Picture Placeholder 3">
            <a:extLst>
              <a:ext uri="{FF2B5EF4-FFF2-40B4-BE49-F238E27FC236}">
                <a16:creationId xmlns:a16="http://schemas.microsoft.com/office/drawing/2014/main" id="{EEF19EBE-994D-4863-9F67-87098FD52BA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43660" y="5118998"/>
            <a:ext cx="3672000" cy="1422000"/>
          </a:xfrm>
        </p:spPr>
        <p:txBody>
          <a:bodyPr anchor="ctr"/>
          <a:lstStyle>
            <a:lvl1pPr algn="ctr">
              <a:defRPr/>
            </a:lvl1pPr>
          </a:lstStyle>
          <a:p>
            <a:br>
              <a:rPr lang="en-US" dirty="0"/>
            </a:br>
            <a:br>
              <a:rPr lang="en-US" dirty="0"/>
            </a:br>
            <a:r>
              <a:rPr lang="en-US" dirty="0"/>
              <a:t>Click the icon to insert the faculty logo</a:t>
            </a:r>
            <a:endParaRPr lang="en-GB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F94CF82-E2E6-4F94-AE24-71D29B7516C6}"/>
              </a:ext>
            </a:extLst>
          </p:cNvPr>
          <p:cNvGrpSpPr/>
          <p:nvPr userDrawn="1"/>
        </p:nvGrpSpPr>
        <p:grpSpPr>
          <a:xfrm>
            <a:off x="-3939355" y="0"/>
            <a:ext cx="3891729" cy="3318384"/>
            <a:chOff x="-3939355" y="5368416"/>
            <a:chExt cx="3891729" cy="331838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D527625-B5E7-4CBD-BD9A-6B6C344B7A42}"/>
                </a:ext>
              </a:extLst>
            </p:cNvPr>
            <p:cNvSpPr/>
            <p:nvPr/>
          </p:nvSpPr>
          <p:spPr>
            <a:xfrm>
              <a:off x="-3939354" y="5368416"/>
              <a:ext cx="3887999" cy="3318384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D1C711-FB49-4DDB-ACB5-9221526D270C}"/>
                </a:ext>
              </a:extLst>
            </p:cNvPr>
            <p:cNvSpPr txBox="1"/>
            <p:nvPr/>
          </p:nvSpPr>
          <p:spPr>
            <a:xfrm>
              <a:off x="-3939354" y="5368416"/>
              <a:ext cx="3887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Faculty Logo </a:t>
              </a:r>
              <a:br>
                <a:rPr lang="en-GB" dirty="0">
                  <a:solidFill>
                    <a:srgbClr val="333333"/>
                  </a:solidFill>
                  <a:latin typeface="+mj-lt"/>
                </a:rPr>
              </a:br>
              <a:r>
                <a:rPr lang="en-GB" dirty="0">
                  <a:solidFill>
                    <a:srgbClr val="333333"/>
                  </a:solidFill>
                  <a:latin typeface="+mj-lt"/>
                </a:rPr>
                <a:t>Picture Placeholder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F2A9FA8-B81C-4916-917B-8369048DF0CE}"/>
                </a:ext>
              </a:extLst>
            </p:cNvPr>
            <p:cNvSpPr/>
            <p:nvPr/>
          </p:nvSpPr>
          <p:spPr>
            <a:xfrm>
              <a:off x="-3939354" y="6036785"/>
              <a:ext cx="3887999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48D0EB6-3215-42C0-9D45-BCD7EDDFB2A8}"/>
                </a:ext>
              </a:extLst>
            </p:cNvPr>
            <p:cNvSpPr txBox="1"/>
            <p:nvPr/>
          </p:nvSpPr>
          <p:spPr>
            <a:xfrm>
              <a:off x="-3939355" y="6170183"/>
              <a:ext cx="3887999" cy="73866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1"/>
                  </a:solidFill>
                </a:rPr>
                <a:t>On this slide you will need to insert </a:t>
              </a:r>
              <a:br>
                <a:rPr lang="en-US" sz="1400" b="1" dirty="0">
                  <a:solidFill>
                    <a:schemeClr val="tx1"/>
                  </a:solidFill>
                </a:rPr>
              </a:br>
              <a:r>
                <a:rPr lang="en-US" sz="1400" b="1" dirty="0">
                  <a:solidFill>
                    <a:schemeClr val="tx1"/>
                  </a:solidFill>
                </a:rPr>
                <a:t>the faculty logo into the picture placeholder on the left side first.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8A4F859-575E-4967-8690-33B955692EB8}"/>
                </a:ext>
              </a:extLst>
            </p:cNvPr>
            <p:cNvSpPr txBox="1"/>
            <p:nvPr userDrawn="1"/>
          </p:nvSpPr>
          <p:spPr>
            <a:xfrm>
              <a:off x="-3939354" y="6972843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48F4155-DF33-4DD6-9428-7624470248F3}"/>
                </a:ext>
              </a:extLst>
            </p:cNvPr>
            <p:cNvSpPr txBox="1"/>
            <p:nvPr userDrawn="1"/>
          </p:nvSpPr>
          <p:spPr>
            <a:xfrm>
              <a:off x="-3939354" y="7808613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1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 site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B45DF-3D91-914B-906C-208BE4E56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3">
            <a:extLst>
              <a:ext uri="{FF2B5EF4-FFF2-40B4-BE49-F238E27FC236}">
                <a16:creationId xmlns:a16="http://schemas.microsoft.com/office/drawing/2014/main" id="{33022C7F-A9EE-D944-927A-1E207CFB3015}"/>
              </a:ext>
            </a:extLst>
          </p:cNvPr>
          <p:cNvSpPr/>
          <p:nvPr userDrawn="1"/>
        </p:nvSpPr>
        <p:spPr>
          <a:xfrm>
            <a:off x="8275323" y="2990169"/>
            <a:ext cx="911540" cy="911540"/>
          </a:xfrm>
          <a:prstGeom prst="ellipse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7" name="2">
            <a:extLst>
              <a:ext uri="{FF2B5EF4-FFF2-40B4-BE49-F238E27FC236}">
                <a16:creationId xmlns:a16="http://schemas.microsoft.com/office/drawing/2014/main" id="{4BE5461C-C616-584E-92C4-85EEE585F25B}"/>
              </a:ext>
            </a:extLst>
          </p:cNvPr>
          <p:cNvSpPr/>
          <p:nvPr userDrawn="1"/>
        </p:nvSpPr>
        <p:spPr>
          <a:xfrm>
            <a:off x="6625017" y="1211064"/>
            <a:ext cx="1587500" cy="1587500"/>
          </a:xfrm>
          <a:prstGeom prst="ellipse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5068C30C-42CC-7C4B-BF73-BBABB94DE8F7}"/>
              </a:ext>
            </a:extLst>
          </p:cNvPr>
          <p:cNvSpPr txBox="1">
            <a:spLocks/>
          </p:cNvSpPr>
          <p:nvPr userDrawn="1"/>
        </p:nvSpPr>
        <p:spPr>
          <a:xfrm>
            <a:off x="10625986" y="6261657"/>
            <a:ext cx="129937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90000"/>
              </a:lnSpc>
              <a:spcAft>
                <a:spcPts val="600"/>
              </a:spcAft>
              <a:defRPr sz="1400" b="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EDE17629-7667-4BFF-B773-A04E7994D3D6}" type="slidenum">
              <a:rPr lang="en-GB" smtClean="0">
                <a:solidFill>
                  <a:prstClr val="white">
                    <a:tint val="75000"/>
                  </a:prstClr>
                </a:solidFill>
                <a:latin typeface="Open Sans Extrabold"/>
              </a:rPr>
              <a:pPr>
                <a:defRPr/>
              </a:pPr>
              <a:t>‹#›</a:t>
            </a:fld>
            <a:r>
              <a:rPr lang="en-GB">
                <a:solidFill>
                  <a:prstClr val="white">
                    <a:tint val="75000"/>
                  </a:prstClr>
                </a:solidFill>
                <a:latin typeface="Open Sans Extrabold"/>
              </a:rPr>
              <a:t>.</a:t>
            </a:r>
            <a:endParaRPr lang="en-GB" dirty="0">
              <a:solidFill>
                <a:prstClr val="white">
                  <a:tint val="75000"/>
                </a:prstClr>
              </a:solidFill>
              <a:latin typeface="Open Sans Extra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861042-DE26-A74A-9C74-45D24233E0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3747" y="4686450"/>
            <a:ext cx="3976078" cy="2171550"/>
          </a:xfrm>
          <a:prstGeom prst="rect">
            <a:avLst/>
          </a:prstGeom>
        </p:spPr>
      </p:pic>
      <p:sp>
        <p:nvSpPr>
          <p:cNvPr id="10" name="1">
            <a:extLst>
              <a:ext uri="{FF2B5EF4-FFF2-40B4-BE49-F238E27FC236}">
                <a16:creationId xmlns:a16="http://schemas.microsoft.com/office/drawing/2014/main" id="{A2C688B2-B6CC-654E-9F60-5F9E39686999}"/>
              </a:ext>
            </a:extLst>
          </p:cNvPr>
          <p:cNvSpPr/>
          <p:nvPr userDrawn="1"/>
        </p:nvSpPr>
        <p:spPr>
          <a:xfrm>
            <a:off x="365075" y="5555778"/>
            <a:ext cx="126000" cy="12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1" name="1.2">
            <a:extLst>
              <a:ext uri="{FF2B5EF4-FFF2-40B4-BE49-F238E27FC236}">
                <a16:creationId xmlns:a16="http://schemas.microsoft.com/office/drawing/2014/main" id="{1949C9FF-189B-1940-8BFA-0FC1DD996169}"/>
              </a:ext>
            </a:extLst>
          </p:cNvPr>
          <p:cNvSpPr/>
          <p:nvPr userDrawn="1"/>
        </p:nvSpPr>
        <p:spPr>
          <a:xfrm>
            <a:off x="610163" y="5573778"/>
            <a:ext cx="90000" cy="90000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2" name="2.2">
            <a:extLst>
              <a:ext uri="{FF2B5EF4-FFF2-40B4-BE49-F238E27FC236}">
                <a16:creationId xmlns:a16="http://schemas.microsoft.com/office/drawing/2014/main" id="{71661D9D-0096-AC40-9111-BADABBE3B3B8}"/>
              </a:ext>
            </a:extLst>
          </p:cNvPr>
          <p:cNvSpPr/>
          <p:nvPr userDrawn="1"/>
        </p:nvSpPr>
        <p:spPr>
          <a:xfrm>
            <a:off x="592163" y="5555778"/>
            <a:ext cx="126000" cy="12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3" name="2.1">
            <a:extLst>
              <a:ext uri="{FF2B5EF4-FFF2-40B4-BE49-F238E27FC236}">
                <a16:creationId xmlns:a16="http://schemas.microsoft.com/office/drawing/2014/main" id="{4945CE11-ED8D-D74A-9D49-22372D22FE65}"/>
              </a:ext>
            </a:extLst>
          </p:cNvPr>
          <p:cNvSpPr/>
          <p:nvPr userDrawn="1"/>
        </p:nvSpPr>
        <p:spPr>
          <a:xfrm>
            <a:off x="383075" y="5573778"/>
            <a:ext cx="90000" cy="90000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5357096-986C-2F4E-AE53-38AC9B637EE6}"/>
              </a:ext>
            </a:extLst>
          </p:cNvPr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3747" y="4686450"/>
            <a:ext cx="3976078" cy="217155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907A19A-DF39-2649-B4B2-56FC6E01CC9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857166">
            <a:off x="4158088" y="1430891"/>
            <a:ext cx="492629" cy="68539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9226646-E192-CC43-A470-4298CB6C18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88225">
            <a:off x="4859977" y="1257017"/>
            <a:ext cx="680868" cy="9472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E42E3B3-5044-FE48-AA02-A9CD19362BF8}"/>
              </a:ext>
            </a:extLst>
          </p:cNvPr>
          <p:cNvSpPr txBox="1"/>
          <p:nvPr userDrawn="1"/>
        </p:nvSpPr>
        <p:spPr>
          <a:xfrm>
            <a:off x="6713880" y="3315380"/>
            <a:ext cx="5125695" cy="537484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Dedicated equipment.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0B185F6-2525-2644-9C6F-D27903E102C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2291" y="3436408"/>
            <a:ext cx="206680" cy="17715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7285469-A0BF-D04A-B903-B225570AABB5}"/>
              </a:ext>
            </a:extLst>
          </p:cNvPr>
          <p:cNvSpPr txBox="1"/>
          <p:nvPr userDrawn="1"/>
        </p:nvSpPr>
        <p:spPr>
          <a:xfrm>
            <a:off x="6713880" y="2675437"/>
            <a:ext cx="5125695" cy="46305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864m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studio space for Fine Art students.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6BC2C50D-A0F8-8D4F-9B7A-794BADBB0F3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2291" y="2796465"/>
            <a:ext cx="206680" cy="17715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196B27-DCD2-364C-845C-294C28272F0A}"/>
              </a:ext>
            </a:extLst>
          </p:cNvPr>
          <p:cNvSpPr txBox="1"/>
          <p:nvPr userDrawn="1"/>
        </p:nvSpPr>
        <p:spPr>
          <a:xfrm>
            <a:off x="6713880" y="3998846"/>
            <a:ext cx="5125695" cy="46305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Specialist rehearsal spaces for Popular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Music and Acting &amp; Creative Practice.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6D96D829-1BC0-6544-8DFE-E6EA9A3E2DE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2291" y="4119874"/>
            <a:ext cx="206680" cy="17715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FC2AECF-E80C-7F47-AC8C-CE8539EA9C5A}"/>
              </a:ext>
            </a:extLst>
          </p:cNvPr>
          <p:cNvSpPr txBox="1"/>
          <p:nvPr userDrawn="1"/>
        </p:nvSpPr>
        <p:spPr>
          <a:xfrm>
            <a:off x="6713880" y="4977736"/>
            <a:ext cx="5125695" cy="46305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Connected by a free shuttle bus. 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6C2E7131-39EC-2848-B8E1-696D15A3788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2291" y="5098764"/>
            <a:ext cx="206680" cy="1771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3168C47-EC15-8940-94F3-0D020917D3C9}"/>
              </a:ext>
            </a:extLst>
          </p:cNvPr>
          <p:cNvSpPr txBox="1"/>
          <p:nvPr userDrawn="1"/>
        </p:nvSpPr>
        <p:spPr>
          <a:xfrm>
            <a:off x="271494" y="3337355"/>
            <a:ext cx="5824505" cy="1183749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We also have some fantastic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specialist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facilities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at our other two sites which you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will benefit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from if it’s relevant for your course.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26F9BF-904F-A846-B813-EDA606C3DE8A}"/>
              </a:ext>
            </a:extLst>
          </p:cNvPr>
          <p:cNvSpPr txBox="1"/>
          <p:nvPr userDrawn="1"/>
        </p:nvSpPr>
        <p:spPr>
          <a:xfrm rot="21195678">
            <a:off x="6546356" y="1349313"/>
            <a:ext cx="5037106" cy="72087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St George’s Avenue. </a:t>
            </a:r>
            <a:endParaRPr kumimoji="0" lang="en-GB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892370-7D2D-B94F-96D1-563A3CC89163}"/>
              </a:ext>
            </a:extLst>
          </p:cNvPr>
          <p:cNvSpPr txBox="1"/>
          <p:nvPr userDrawn="1"/>
        </p:nvSpPr>
        <p:spPr>
          <a:xfrm>
            <a:off x="220695" y="2075806"/>
            <a:ext cx="5323568" cy="1183750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-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Other sites.</a:t>
            </a:r>
            <a:endParaRPr kumimoji="0" lang="en-GB" sz="8000" b="0" i="0" u="none" strike="noStrike" kern="1200" cap="none" spc="-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D96886-1316-EF4B-8C51-7302DECABBD3}"/>
              </a:ext>
            </a:extLst>
          </p:cNvPr>
          <p:cNvSpPr txBox="1"/>
          <p:nvPr userDrawn="1"/>
        </p:nvSpPr>
        <p:spPr>
          <a:xfrm>
            <a:off x="6713880" y="3315380"/>
            <a:ext cx="5125695" cy="537484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On site café.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1B35C36B-5DC6-7849-A23D-CDDF11EB0EF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2291" y="3436408"/>
            <a:ext cx="206680" cy="17715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29C8652-E11B-1947-A9DB-F73374ADFE16}"/>
              </a:ext>
            </a:extLst>
          </p:cNvPr>
          <p:cNvSpPr txBox="1"/>
          <p:nvPr userDrawn="1"/>
        </p:nvSpPr>
        <p:spPr>
          <a:xfrm>
            <a:off x="6713880" y="2675437"/>
            <a:ext cx="5125695" cy="46305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Six bespoke rehearsal spaces.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89A4F512-60B5-1F47-BBF6-1332F4D4044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2291" y="2796465"/>
            <a:ext cx="206680" cy="17715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32B91AA-8052-BB4F-8507-CB80C0B46C69}"/>
              </a:ext>
            </a:extLst>
          </p:cNvPr>
          <p:cNvSpPr txBox="1"/>
          <p:nvPr userDrawn="1"/>
        </p:nvSpPr>
        <p:spPr>
          <a:xfrm>
            <a:off x="6713880" y="3998846"/>
            <a:ext cx="5125695" cy="46305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Directly opposite the train station.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97B7F1E9-EC7B-5C40-8F3A-0BF81F2560D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2291" y="4119874"/>
            <a:ext cx="206680" cy="17715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45D0755-E79C-BC42-B679-8E69313DBFA9}"/>
              </a:ext>
            </a:extLst>
          </p:cNvPr>
          <p:cNvSpPr txBox="1"/>
          <p:nvPr userDrawn="1"/>
        </p:nvSpPr>
        <p:spPr>
          <a:xfrm>
            <a:off x="6713880" y="4641947"/>
            <a:ext cx="5125695" cy="46305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Walking distance to the town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centre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and Waterside campus. 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522AA9-5B40-8241-AC0E-7BFB3CD4E471}"/>
              </a:ext>
            </a:extLst>
          </p:cNvPr>
          <p:cNvSpPr txBox="1"/>
          <p:nvPr userDrawn="1"/>
        </p:nvSpPr>
        <p:spPr>
          <a:xfrm rot="21195678">
            <a:off x="6441581" y="1349313"/>
            <a:ext cx="5037106" cy="72087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Innovation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centre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.</a:t>
            </a:r>
            <a:endParaRPr kumimoji="0" lang="en-GB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5E306F29-238D-3A45-9418-8597787EFC8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2291" y="4762975"/>
            <a:ext cx="206680" cy="177154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8174102B-F243-6C4E-BD56-1D95CFC8D93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4FAA19F-E190-F142-9694-8086612FE2F3}"/>
              </a:ext>
            </a:extLst>
          </p:cNvPr>
          <p:cNvSpPr txBox="1"/>
          <p:nvPr userDrawn="1"/>
        </p:nvSpPr>
        <p:spPr>
          <a:xfrm rot="21396272" flipH="1">
            <a:off x="1273302" y="1065854"/>
            <a:ext cx="1314494" cy="2637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We are here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04AE3C0-06E1-A34B-B76D-DF9D657A66A8}"/>
              </a:ext>
            </a:extLst>
          </p:cNvPr>
          <p:cNvGrpSpPr/>
          <p:nvPr userDrawn="1"/>
        </p:nvGrpSpPr>
        <p:grpSpPr>
          <a:xfrm>
            <a:off x="1248590" y="652877"/>
            <a:ext cx="1971265" cy="7903222"/>
            <a:chOff x="1248590" y="652877"/>
            <a:chExt cx="1971265" cy="7903222"/>
          </a:xfrm>
        </p:grpSpPr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BA21960D-D21D-2C47-858A-CE6DD24A9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21375882">
              <a:off x="1248590" y="652877"/>
              <a:ext cx="1971265" cy="7903222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28AAD53-B9D1-904A-B22C-F3967B5941BF}"/>
                </a:ext>
              </a:extLst>
            </p:cNvPr>
            <p:cNvSpPr txBox="1"/>
            <p:nvPr/>
          </p:nvSpPr>
          <p:spPr>
            <a:xfrm rot="21396272" flipH="1">
              <a:off x="1273302" y="1065854"/>
              <a:ext cx="1314494" cy="26372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Open Sans Extrabold"/>
                  <a:ea typeface="+mn-ea"/>
                  <a:cs typeface="+mn-cs"/>
                </a:rPr>
                <a:t>We are here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endParaRPr>
            </a:p>
          </p:txBody>
        </p:sp>
      </p:grpSp>
      <p:sp>
        <p:nvSpPr>
          <p:cNvPr id="42" name="1">
            <a:extLst>
              <a:ext uri="{FF2B5EF4-FFF2-40B4-BE49-F238E27FC236}">
                <a16:creationId xmlns:a16="http://schemas.microsoft.com/office/drawing/2014/main" id="{9F60492A-2081-5047-99D1-72C164294C8C}"/>
              </a:ext>
            </a:extLst>
          </p:cNvPr>
          <p:cNvSpPr/>
          <p:nvPr userDrawn="1"/>
        </p:nvSpPr>
        <p:spPr>
          <a:xfrm>
            <a:off x="7800553" y="-2284315"/>
            <a:ext cx="4039022" cy="4039022"/>
          </a:xfrm>
          <a:prstGeom prst="ellipse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3" name="4">
            <a:extLst>
              <a:ext uri="{FF2B5EF4-FFF2-40B4-BE49-F238E27FC236}">
                <a16:creationId xmlns:a16="http://schemas.microsoft.com/office/drawing/2014/main" id="{807E5E78-2649-254B-88EE-F2665140FE08}"/>
              </a:ext>
            </a:extLst>
          </p:cNvPr>
          <p:cNvSpPr/>
          <p:nvPr userDrawn="1"/>
        </p:nvSpPr>
        <p:spPr>
          <a:xfrm>
            <a:off x="9467850" y="5920537"/>
            <a:ext cx="1587500" cy="1587500"/>
          </a:xfrm>
          <a:prstGeom prst="ellipse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292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2" presetClass="path" presetSubtype="0" repeatCount="indefinite" autoRev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3.54167E-6 -1.11111E-6 L -0.02408 -0.07153 " pathEditMode="relative" rAng="0" ptsTypes="AA">
                                          <p:cBhvr>
                                            <p:cTn id="9" dur="7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1" y="-358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utoRev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4.16667E-6 3.7037E-6 L 0.06041 -0.04977 " pathEditMode="relative" rAng="0" ptsTypes="AA">
                                          <p:cBhvr>
                                            <p:cTn id="14" dur="7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021" y="-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0.17685 L 4.79167E-6 3.33333E-6 " pathEditMode="relative" rAng="0" ptsTypes="AA">
                                          <p:cBhvr>
                                            <p:cTn id="25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884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08333E-6 -4.81481E-6 L 0.00221 0.01297 " pathEditMode="relative" rAng="0" ptsTypes="AA">
                                          <p:cBhvr>
                                            <p:cTn id="30" dur="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4" y="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2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autoRev="1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animMotion origin="layout" path="M -2.29167E-6 -4.81481E-6 L -0.00065 0.01227 " pathEditMode="relative" rAng="0" ptsTypes="AA">
                                          <p:cBhvr>
                                            <p:cTn id="35" dur="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9" y="60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0.03194 L -4.16667E-6 2.96296E-6 " pathEditMode="relative" rAng="0" ptsTypes="AA">
                                          <p:cBhvr>
                                            <p:cTn id="40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42" presetClass="path" presetSubtype="0" accel="50000" decel="50000" fill="hold" grpId="1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animMotion origin="layout" path="M 0.00195 0.025 L 4.16667E-7 4.44444E-6 " pathEditMode="relative" rAng="0" ptsTypes="AA">
                                          <p:cBhvr>
                                            <p:cTn id="48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4" y="-125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1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1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1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1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1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1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1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1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53" presetClass="entr" presetSubtype="16" fill="hold" nodeType="withEffect">
                                      <p:stCondLst>
                                        <p:cond delay="145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1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1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1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1" fill="hold">
                          <p:stCondLst>
                            <p:cond delay="indefinite"/>
                          </p:stCondLst>
                          <p:childTnLst>
                            <p:par>
                              <p:cTn id="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9" dur="5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0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2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3.33333E-6 L 4.79167E-6 0.4 " pathEditMode="relative" rAng="0" ptsTypes="AA">
                                          <p:cBhvr>
                                            <p:cTn id="10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00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6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8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95 0.025 L 4.16667E-7 4.44444E-6 " pathEditMode="relative" rAng="0" ptsTypes="AA">
                                          <p:cBhvr>
                                            <p:cTn id="12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4" y="-125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6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7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53" presetClass="entr" presetSubtype="16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5" dur="1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1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7" dur="1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1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1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1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53" presetClass="entr" presetSubtype="16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5" dur="1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1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7" dur="1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8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1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0.17685 L 4.79167E-6 3.33333E-6 " pathEditMode="relative" rAng="0" ptsTypes="AA">
                                          <p:cBhvr>
                                            <p:cTn id="15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884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3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5" dur="1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6" dur="1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7" dur="1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0" dur="1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1" presetID="42" presetClass="path" presetSubtype="0" accel="50000" fill="hold" nodeType="withEffect" p14:presetBounceEnd="18667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4388 -1.27454 L -3.125E-6 3.7037E-6 " pathEditMode="relative" rAng="0" ptsTypes="AA" p14:bounceEnd="18667">
                                          <p:cBhvr>
                                            <p:cTn id="16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87" y="637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3" presetID="10" presetClass="entr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5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6" presetID="42" presetClass="path" presetSubtype="0" repeatCount="indefinite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25E-6 -2.59259E-6 L 1.25E-6 0.11667 " pathEditMode="relative" rAng="0" ptsTypes="AA">
                                          <p:cBhvr>
                                            <p:cTn id="167" dur="7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583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8" presetID="10" presetClass="entr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42" presetClass="path" presetSubtype="0" repeatCount="indefinite" autoRev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3.33333E-6 3.7037E-6 L 0.00599 -0.06644 " pathEditMode="relative" rAng="0" ptsTypes="AA">
                                          <p:cBhvr>
                                            <p:cTn id="172" dur="7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9" y="-333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6" grpId="1" animBg="1"/>
          <p:bldP spid="7" grpId="0" animBg="1"/>
          <p:bldP spid="7" grpId="1" animBg="1"/>
          <p:bldP spid="10" grpId="0" animBg="1"/>
          <p:bldP spid="10" grpId="1" animBg="1"/>
          <p:bldP spid="10" grpId="2" animBg="1"/>
          <p:bldP spid="11" grpId="0" animBg="1"/>
          <p:bldP spid="12" grpId="0" animBg="1"/>
          <p:bldP spid="13" grpId="0" animBg="1"/>
          <p:bldP spid="17" grpId="0"/>
          <p:bldP spid="17" grpId="1"/>
          <p:bldP spid="19" grpId="0"/>
          <p:bldP spid="19" grpId="1"/>
          <p:bldP spid="21" grpId="0"/>
          <p:bldP spid="21" grpId="1"/>
          <p:bldP spid="23" grpId="0"/>
          <p:bldP spid="23" grpId="1"/>
          <p:bldP spid="25" grpId="0"/>
          <p:bldP spid="26" grpId="0"/>
          <p:bldP spid="26" grpId="1"/>
          <p:bldP spid="26" grpId="2"/>
          <p:bldP spid="27" grpId="0"/>
          <p:bldP spid="27" grpId="1"/>
          <p:bldP spid="28" grpId="0"/>
          <p:bldP spid="30" grpId="0"/>
          <p:bldP spid="32" grpId="0"/>
          <p:bldP spid="34" grpId="0"/>
          <p:bldP spid="35" grpId="0"/>
          <p:bldP spid="35" grpId="1"/>
          <p:bldP spid="42" grpId="0" animBg="1"/>
          <p:bldP spid="42" grpId="1" animBg="1"/>
          <p:bldP spid="43" grpId="0" animBg="1"/>
          <p:bldP spid="43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2" presetClass="path" presetSubtype="0" repeatCount="indefinite" autoRev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3.54167E-6 -1.11111E-6 L -0.02408 -0.07153 " pathEditMode="relative" rAng="0" ptsTypes="AA">
                                          <p:cBhvr>
                                            <p:cTn id="9" dur="7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1" y="-358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utoRev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4.16667E-6 3.7037E-6 L 0.06041 -0.04977 " pathEditMode="relative" rAng="0" ptsTypes="AA">
                                          <p:cBhvr>
                                            <p:cTn id="14" dur="7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021" y="-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0.17685 L 4.79167E-6 3.33333E-6 " pathEditMode="relative" rAng="0" ptsTypes="AA">
                                          <p:cBhvr>
                                            <p:cTn id="25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884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08333E-6 -4.81481E-6 L 0.00221 0.01297 " pathEditMode="relative" rAng="0" ptsTypes="AA">
                                          <p:cBhvr>
                                            <p:cTn id="30" dur="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4" y="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2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autoRev="1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animMotion origin="layout" path="M -2.29167E-6 -4.81481E-6 L -0.00065 0.01227 " pathEditMode="relative" rAng="0" ptsTypes="AA">
                                          <p:cBhvr>
                                            <p:cTn id="35" dur="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9" y="60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0.03194 L -4.16667E-6 2.96296E-6 " pathEditMode="relative" rAng="0" ptsTypes="AA">
                                          <p:cBhvr>
                                            <p:cTn id="40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42" presetClass="path" presetSubtype="0" accel="50000" decel="50000" fill="hold" grpId="1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animMotion origin="layout" path="M 0.00195 0.025 L 4.16667E-7 4.44444E-6 " pathEditMode="relative" rAng="0" ptsTypes="AA">
                                          <p:cBhvr>
                                            <p:cTn id="48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4" y="-125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1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1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1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1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1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1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1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1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53" presetClass="entr" presetSubtype="16" fill="hold" nodeType="withEffect">
                                      <p:stCondLst>
                                        <p:cond delay="145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1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1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1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1" fill="hold">
                          <p:stCondLst>
                            <p:cond delay="indefinite"/>
                          </p:stCondLst>
                          <p:childTnLst>
                            <p:par>
                              <p:cTn id="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9" dur="5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0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2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3.33333E-6 L 4.79167E-6 0.4 " pathEditMode="relative" rAng="0" ptsTypes="AA">
                                          <p:cBhvr>
                                            <p:cTn id="10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00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6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8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95 0.025 L 4.16667E-7 4.44444E-6 " pathEditMode="relative" rAng="0" ptsTypes="AA">
                                          <p:cBhvr>
                                            <p:cTn id="12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4" y="-125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6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7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53" presetClass="entr" presetSubtype="16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5" dur="1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1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7" dur="1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1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1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1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53" presetClass="entr" presetSubtype="16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5" dur="1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1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7" dur="1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8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1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0.17685 L 4.79167E-6 3.33333E-6 " pathEditMode="relative" rAng="0" ptsTypes="AA">
                                          <p:cBhvr>
                                            <p:cTn id="15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884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3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5" dur="1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6" dur="1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7" dur="1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0" dur="1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1" presetID="42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4388 -1.27454 L -3.125E-6 3.7037E-6 " pathEditMode="relative" rAng="0" ptsTypes="AA">
                                          <p:cBhvr>
                                            <p:cTn id="16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87" y="637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3" presetID="10" presetClass="entr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5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6" presetID="42" presetClass="path" presetSubtype="0" repeatCount="indefinite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25E-6 -2.59259E-6 L 1.25E-6 0.11667 " pathEditMode="relative" rAng="0" ptsTypes="AA">
                                          <p:cBhvr>
                                            <p:cTn id="167" dur="7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583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8" presetID="10" presetClass="entr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42" presetClass="path" presetSubtype="0" repeatCount="indefinite" autoRev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3.33333E-6 3.7037E-6 L 0.00599 -0.06644 " pathEditMode="relative" rAng="0" ptsTypes="AA">
                                          <p:cBhvr>
                                            <p:cTn id="172" dur="7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9" y="-333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6" grpId="1" animBg="1"/>
          <p:bldP spid="7" grpId="0" animBg="1"/>
          <p:bldP spid="7" grpId="1" animBg="1"/>
          <p:bldP spid="10" grpId="0" animBg="1"/>
          <p:bldP spid="10" grpId="1" animBg="1"/>
          <p:bldP spid="10" grpId="2" animBg="1"/>
          <p:bldP spid="11" grpId="0" animBg="1"/>
          <p:bldP spid="12" grpId="0" animBg="1"/>
          <p:bldP spid="13" grpId="0" animBg="1"/>
          <p:bldP spid="17" grpId="0"/>
          <p:bldP spid="17" grpId="1"/>
          <p:bldP spid="19" grpId="0"/>
          <p:bldP spid="19" grpId="1"/>
          <p:bldP spid="21" grpId="0"/>
          <p:bldP spid="21" grpId="1"/>
          <p:bldP spid="23" grpId="0"/>
          <p:bldP spid="23" grpId="1"/>
          <p:bldP spid="25" grpId="0"/>
          <p:bldP spid="26" grpId="0"/>
          <p:bldP spid="26" grpId="1"/>
          <p:bldP spid="26" grpId="2"/>
          <p:bldP spid="27" grpId="0"/>
          <p:bldP spid="27" grpId="1"/>
          <p:bldP spid="28" grpId="0"/>
          <p:bldP spid="30" grpId="0"/>
          <p:bldP spid="32" grpId="0"/>
          <p:bldP spid="34" grpId="0"/>
          <p:bldP spid="35" grpId="0"/>
          <p:bldP spid="35" grpId="1"/>
          <p:bldP spid="42" grpId="0" animBg="1"/>
          <p:bldP spid="42" grpId="1" animBg="1"/>
          <p:bldP spid="43" grpId="0" animBg="1"/>
          <p:bldP spid="43" grpId="1" animBg="1"/>
        </p:bldLst>
      </p:timing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F 1 (precedes TEF 2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00E9AE-AA7C-C940-A853-FC86A184A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AA223-8E8A-49E4-BA41-D6C07D2F0487}" type="datetime1">
              <a:rPr lang="en-GB" smtClean="0"/>
              <a:t>12/11/2025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B9D250-6045-CD45-9BC3-BC19094DB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402049EE-B854-0B4C-9308-D6FF127FCD39}"/>
              </a:ext>
            </a:extLst>
          </p:cNvPr>
          <p:cNvSpPr txBox="1">
            <a:spLocks/>
          </p:cNvSpPr>
          <p:nvPr userDrawn="1"/>
        </p:nvSpPr>
        <p:spPr>
          <a:xfrm>
            <a:off x="10625986" y="6261657"/>
            <a:ext cx="129937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90000"/>
              </a:lnSpc>
              <a:spcAft>
                <a:spcPts val="600"/>
              </a:spcAft>
              <a:defRPr sz="1400" b="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CABE2C-F863-024D-BBFF-FDFD0BEADC60}"/>
              </a:ext>
            </a:extLst>
          </p:cNvPr>
          <p:cNvSpPr txBox="1"/>
          <p:nvPr userDrawn="1"/>
        </p:nvSpPr>
        <p:spPr>
          <a:xfrm>
            <a:off x="138144" y="1266826"/>
            <a:ext cx="1528731" cy="180223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4200" spc="-400" dirty="0">
                <a:solidFill>
                  <a:srgbClr val="D19E11"/>
                </a:solidFill>
                <a:latin typeface="+mj-lt"/>
              </a:rPr>
              <a:t>U</a:t>
            </a:r>
            <a:endParaRPr lang="en-GB" sz="14200" spc="-400" dirty="0">
              <a:solidFill>
                <a:srgbClr val="D19E11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A353E4-70C9-224C-821F-1250D608C9F5}"/>
              </a:ext>
            </a:extLst>
          </p:cNvPr>
          <p:cNvSpPr txBox="1"/>
          <p:nvPr userDrawn="1"/>
        </p:nvSpPr>
        <p:spPr>
          <a:xfrm>
            <a:off x="3018764" y="1266826"/>
            <a:ext cx="1528731" cy="180223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4200" spc="-400" dirty="0">
                <a:solidFill>
                  <a:srgbClr val="D19E11"/>
                </a:solidFill>
                <a:latin typeface="+mj-lt"/>
              </a:rPr>
              <a:t>N</a:t>
            </a:r>
            <a:endParaRPr lang="en-GB" sz="14200" spc="-400" dirty="0">
              <a:solidFill>
                <a:srgbClr val="D19E1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C650E7-4895-AC47-8697-FC76475D66E2}"/>
              </a:ext>
            </a:extLst>
          </p:cNvPr>
          <p:cNvSpPr txBox="1"/>
          <p:nvPr userDrawn="1"/>
        </p:nvSpPr>
        <p:spPr>
          <a:xfrm>
            <a:off x="242920" y="2780656"/>
            <a:ext cx="5323568" cy="1183750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8000" spc="-150" dirty="0">
                <a:solidFill>
                  <a:srgbClr val="D19E11"/>
                </a:solidFill>
                <a:latin typeface="+mj-lt"/>
              </a:rPr>
              <a:t>takes gold.</a:t>
            </a:r>
            <a:endParaRPr lang="en-GB" sz="8000" spc="-150" dirty="0">
              <a:solidFill>
                <a:srgbClr val="D19E11"/>
              </a:solidFill>
              <a:latin typeface="+mj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EEC49E4-DE19-4446-82C7-3982BCA5D1A8}"/>
              </a:ext>
            </a:extLst>
          </p:cNvPr>
          <p:cNvSpPr/>
          <p:nvPr userDrawn="1"/>
        </p:nvSpPr>
        <p:spPr>
          <a:xfrm>
            <a:off x="6174433" y="1155700"/>
            <a:ext cx="360000" cy="360000"/>
          </a:xfrm>
          <a:prstGeom prst="ellipse">
            <a:avLst/>
          </a:prstGeom>
          <a:solidFill>
            <a:srgbClr val="D19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3AC37-D39F-454B-AB80-62BB0633980E}"/>
              </a:ext>
            </a:extLst>
          </p:cNvPr>
          <p:cNvSpPr/>
          <p:nvPr userDrawn="1"/>
        </p:nvSpPr>
        <p:spPr>
          <a:xfrm>
            <a:off x="7313078" y="25400"/>
            <a:ext cx="360000" cy="360000"/>
          </a:xfrm>
          <a:prstGeom prst="ellipse">
            <a:avLst/>
          </a:prstGeom>
          <a:solidFill>
            <a:srgbClr val="D19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B00E93B-9938-514B-97AC-8E448BD6ECC0}"/>
              </a:ext>
            </a:extLst>
          </p:cNvPr>
          <p:cNvSpPr/>
          <p:nvPr userDrawn="1"/>
        </p:nvSpPr>
        <p:spPr>
          <a:xfrm>
            <a:off x="11573676" y="2070332"/>
            <a:ext cx="360000" cy="360000"/>
          </a:xfrm>
          <a:prstGeom prst="ellipse">
            <a:avLst/>
          </a:prstGeom>
          <a:solidFill>
            <a:srgbClr val="D19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88A4439-05A6-2343-B5C3-69BC79AC3C0E}"/>
              </a:ext>
            </a:extLst>
          </p:cNvPr>
          <p:cNvSpPr/>
          <p:nvPr userDrawn="1"/>
        </p:nvSpPr>
        <p:spPr>
          <a:xfrm>
            <a:off x="10983472" y="3604406"/>
            <a:ext cx="360000" cy="360000"/>
          </a:xfrm>
          <a:prstGeom prst="ellipse">
            <a:avLst/>
          </a:prstGeom>
          <a:solidFill>
            <a:srgbClr val="D19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5DAF951-10FA-834D-BFDD-FC0195933C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052" t="19458" r="24052" b="19458"/>
          <a:stretch/>
        </p:blipFill>
        <p:spPr>
          <a:xfrm>
            <a:off x="8088423" y="1625797"/>
            <a:ext cx="1677554" cy="1974569"/>
          </a:xfrm>
          <a:prstGeom prst="rect">
            <a:avLst/>
          </a:prstGeom>
        </p:spPr>
      </p:pic>
      <p:sp>
        <p:nvSpPr>
          <p:cNvPr id="15" name="1.1">
            <a:extLst>
              <a:ext uri="{FF2B5EF4-FFF2-40B4-BE49-F238E27FC236}">
                <a16:creationId xmlns:a16="http://schemas.microsoft.com/office/drawing/2014/main" id="{75F029E5-13F3-934B-B11A-B6E45AE003CE}"/>
              </a:ext>
            </a:extLst>
          </p:cNvPr>
          <p:cNvSpPr/>
          <p:nvPr userDrawn="1"/>
        </p:nvSpPr>
        <p:spPr>
          <a:xfrm>
            <a:off x="7919984" y="3359360"/>
            <a:ext cx="2008743" cy="1181609"/>
          </a:xfrm>
          <a:custGeom>
            <a:avLst/>
            <a:gdLst>
              <a:gd name="connsiteX0" fmla="*/ 274616 w 2008742"/>
              <a:gd name="connsiteY0" fmla="*/ 274615 h 1181609"/>
              <a:gd name="connsiteX1" fmla="*/ 1751632 w 2008742"/>
              <a:gd name="connsiteY1" fmla="*/ 274615 h 1181609"/>
              <a:gd name="connsiteX2" fmla="*/ 1751632 w 2008742"/>
              <a:gd name="connsiteY2" fmla="*/ 918592 h 1181609"/>
              <a:gd name="connsiteX3" fmla="*/ 274616 w 2008742"/>
              <a:gd name="connsiteY3" fmla="*/ 918592 h 118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8742" h="1181609">
                <a:moveTo>
                  <a:pt x="274616" y="274615"/>
                </a:moveTo>
                <a:lnTo>
                  <a:pt x="1751632" y="274615"/>
                </a:lnTo>
                <a:lnTo>
                  <a:pt x="1751632" y="918592"/>
                </a:lnTo>
                <a:lnTo>
                  <a:pt x="274616" y="918592"/>
                </a:lnTo>
                <a:close/>
              </a:path>
            </a:pathLst>
          </a:custGeom>
          <a:solidFill>
            <a:schemeClr val="bg2"/>
          </a:solidFill>
          <a:ln w="59031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3">
            <a:extLst>
              <a:ext uri="{FF2B5EF4-FFF2-40B4-BE49-F238E27FC236}">
                <a16:creationId xmlns:a16="http://schemas.microsoft.com/office/drawing/2014/main" id="{D6941224-4DEF-4141-B254-85307099CA13}"/>
              </a:ext>
            </a:extLst>
          </p:cNvPr>
          <p:cNvSpPr/>
          <p:nvPr userDrawn="1"/>
        </p:nvSpPr>
        <p:spPr>
          <a:xfrm>
            <a:off x="9586059" y="4771383"/>
            <a:ext cx="2008743" cy="1181609"/>
          </a:xfrm>
          <a:custGeom>
            <a:avLst/>
            <a:gdLst>
              <a:gd name="connsiteX0" fmla="*/ 274616 w 2008742"/>
              <a:gd name="connsiteY0" fmla="*/ 274615 h 1181609"/>
              <a:gd name="connsiteX1" fmla="*/ 1751633 w 2008742"/>
              <a:gd name="connsiteY1" fmla="*/ 274615 h 1181609"/>
              <a:gd name="connsiteX2" fmla="*/ 1751633 w 2008742"/>
              <a:gd name="connsiteY2" fmla="*/ 918592 h 1181609"/>
              <a:gd name="connsiteX3" fmla="*/ 274616 w 2008742"/>
              <a:gd name="connsiteY3" fmla="*/ 918592 h 118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8742" h="1181609">
                <a:moveTo>
                  <a:pt x="274616" y="274615"/>
                </a:moveTo>
                <a:lnTo>
                  <a:pt x="1751633" y="274615"/>
                </a:lnTo>
                <a:lnTo>
                  <a:pt x="1751633" y="918592"/>
                </a:lnTo>
                <a:lnTo>
                  <a:pt x="274616" y="918592"/>
                </a:lnTo>
                <a:close/>
              </a:path>
            </a:pathLst>
          </a:custGeom>
          <a:solidFill>
            <a:schemeClr val="bg2"/>
          </a:solidFill>
          <a:ln w="59031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" name="2">
            <a:extLst>
              <a:ext uri="{FF2B5EF4-FFF2-40B4-BE49-F238E27FC236}">
                <a16:creationId xmlns:a16="http://schemas.microsoft.com/office/drawing/2014/main" id="{CEAE6885-9066-F343-84DF-91E7B4DF4F7E}"/>
              </a:ext>
            </a:extLst>
          </p:cNvPr>
          <p:cNvSpPr/>
          <p:nvPr userDrawn="1"/>
        </p:nvSpPr>
        <p:spPr>
          <a:xfrm>
            <a:off x="6259817" y="4416900"/>
            <a:ext cx="2008743" cy="1181609"/>
          </a:xfrm>
          <a:custGeom>
            <a:avLst/>
            <a:gdLst>
              <a:gd name="connsiteX0" fmla="*/ 274616 w 2008742"/>
              <a:gd name="connsiteY0" fmla="*/ 274615 h 1181609"/>
              <a:gd name="connsiteX1" fmla="*/ 1751632 w 2008742"/>
              <a:gd name="connsiteY1" fmla="*/ 274615 h 1181609"/>
              <a:gd name="connsiteX2" fmla="*/ 1751632 w 2008742"/>
              <a:gd name="connsiteY2" fmla="*/ 918592 h 1181609"/>
              <a:gd name="connsiteX3" fmla="*/ 274616 w 2008742"/>
              <a:gd name="connsiteY3" fmla="*/ 918592 h 118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8742" h="1181609">
                <a:moveTo>
                  <a:pt x="274616" y="274615"/>
                </a:moveTo>
                <a:lnTo>
                  <a:pt x="1751632" y="274615"/>
                </a:lnTo>
                <a:lnTo>
                  <a:pt x="1751632" y="918592"/>
                </a:lnTo>
                <a:lnTo>
                  <a:pt x="274616" y="918592"/>
                </a:lnTo>
                <a:close/>
              </a:path>
            </a:pathLst>
          </a:custGeom>
          <a:solidFill>
            <a:schemeClr val="bg2"/>
          </a:solidFill>
          <a:ln w="59031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" name="1">
            <a:extLst>
              <a:ext uri="{FF2B5EF4-FFF2-40B4-BE49-F238E27FC236}">
                <a16:creationId xmlns:a16="http://schemas.microsoft.com/office/drawing/2014/main" id="{B0528190-3BC1-7041-8BA9-4558B21D9BA5}"/>
              </a:ext>
            </a:extLst>
          </p:cNvPr>
          <p:cNvSpPr/>
          <p:nvPr userDrawn="1"/>
        </p:nvSpPr>
        <p:spPr>
          <a:xfrm>
            <a:off x="6490123" y="4422699"/>
            <a:ext cx="4844615" cy="2481379"/>
          </a:xfrm>
          <a:custGeom>
            <a:avLst/>
            <a:gdLst>
              <a:gd name="connsiteX0" fmla="*/ 3276023 w 4844614"/>
              <a:gd name="connsiteY0" fmla="*/ 1450425 h 2481379"/>
              <a:gd name="connsiteX1" fmla="*/ 3181494 w 4844614"/>
              <a:gd name="connsiteY1" fmla="*/ 1355896 h 2481379"/>
              <a:gd name="connsiteX2" fmla="*/ 3181494 w 4844614"/>
              <a:gd name="connsiteY2" fmla="*/ 44310 h 2481379"/>
              <a:gd name="connsiteX3" fmla="*/ 1704477 w 4844614"/>
              <a:gd name="connsiteY3" fmla="*/ 44310 h 2481379"/>
              <a:gd name="connsiteX4" fmla="*/ 1704477 w 4844614"/>
              <a:gd name="connsiteY4" fmla="*/ 1007322 h 2481379"/>
              <a:gd name="connsiteX5" fmla="*/ 1609948 w 4844614"/>
              <a:gd name="connsiteY5" fmla="*/ 1101851 h 2481379"/>
              <a:gd name="connsiteX6" fmla="*/ 44311 w 4844614"/>
              <a:gd name="connsiteY6" fmla="*/ 1101851 h 2481379"/>
              <a:gd name="connsiteX7" fmla="*/ 44311 w 4844614"/>
              <a:gd name="connsiteY7" fmla="*/ 2442977 h 2481379"/>
              <a:gd name="connsiteX8" fmla="*/ 4847569 w 4844614"/>
              <a:gd name="connsiteY8" fmla="*/ 2442977 h 2481379"/>
              <a:gd name="connsiteX9" fmla="*/ 4847569 w 4844614"/>
              <a:gd name="connsiteY9" fmla="*/ 1450425 h 2481379"/>
              <a:gd name="connsiteX10" fmla="*/ 3276023 w 4844614"/>
              <a:gd name="connsiteY10" fmla="*/ 1450425 h 2481379"/>
              <a:gd name="connsiteX11" fmla="*/ 2578871 w 4844614"/>
              <a:gd name="connsiteY11" fmla="*/ 1060494 h 2481379"/>
              <a:gd name="connsiteX12" fmla="*/ 2383905 w 4844614"/>
              <a:gd name="connsiteY12" fmla="*/ 1060494 h 2481379"/>
              <a:gd name="connsiteX13" fmla="*/ 2383905 w 4844614"/>
              <a:gd name="connsiteY13" fmla="*/ 682379 h 2481379"/>
              <a:gd name="connsiteX14" fmla="*/ 2383905 w 4844614"/>
              <a:gd name="connsiteY14" fmla="*/ 558310 h 2481379"/>
              <a:gd name="connsiteX15" fmla="*/ 2336640 w 4844614"/>
              <a:gd name="connsiteY15" fmla="*/ 605575 h 2481379"/>
              <a:gd name="connsiteX16" fmla="*/ 2253928 w 4844614"/>
              <a:gd name="connsiteY16" fmla="*/ 670563 h 2481379"/>
              <a:gd name="connsiteX17" fmla="*/ 2153490 w 4844614"/>
              <a:gd name="connsiteY17" fmla="*/ 546494 h 2481379"/>
              <a:gd name="connsiteX18" fmla="*/ 2401629 w 4844614"/>
              <a:gd name="connsiteY18" fmla="*/ 345621 h 2481379"/>
              <a:gd name="connsiteX19" fmla="*/ 2578871 w 4844614"/>
              <a:gd name="connsiteY19" fmla="*/ 345621 h 2481379"/>
              <a:gd name="connsiteX20" fmla="*/ 2578871 w 4844614"/>
              <a:gd name="connsiteY20" fmla="*/ 1060494 h 248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44614" h="2481379">
                <a:moveTo>
                  <a:pt x="3276023" y="1450425"/>
                </a:moveTo>
                <a:cubicBezTo>
                  <a:pt x="3222850" y="1450425"/>
                  <a:pt x="3181494" y="1409069"/>
                  <a:pt x="3181494" y="1355896"/>
                </a:cubicBezTo>
                <a:lnTo>
                  <a:pt x="3181494" y="44310"/>
                </a:lnTo>
                <a:lnTo>
                  <a:pt x="1704477" y="44310"/>
                </a:lnTo>
                <a:lnTo>
                  <a:pt x="1704477" y="1007322"/>
                </a:lnTo>
                <a:cubicBezTo>
                  <a:pt x="1704477" y="1060494"/>
                  <a:pt x="1663121" y="1101851"/>
                  <a:pt x="1609948" y="1101851"/>
                </a:cubicBezTo>
                <a:lnTo>
                  <a:pt x="44311" y="1101851"/>
                </a:lnTo>
                <a:lnTo>
                  <a:pt x="44311" y="2442977"/>
                </a:lnTo>
                <a:lnTo>
                  <a:pt x="4847569" y="2442977"/>
                </a:lnTo>
                <a:lnTo>
                  <a:pt x="4847569" y="1450425"/>
                </a:lnTo>
                <a:lnTo>
                  <a:pt x="3276023" y="1450425"/>
                </a:lnTo>
                <a:close/>
                <a:moveTo>
                  <a:pt x="2578871" y="1060494"/>
                </a:moveTo>
                <a:lnTo>
                  <a:pt x="2383905" y="1060494"/>
                </a:lnTo>
                <a:lnTo>
                  <a:pt x="2383905" y="682379"/>
                </a:lnTo>
                <a:cubicBezTo>
                  <a:pt x="2383905" y="635115"/>
                  <a:pt x="2383905" y="593759"/>
                  <a:pt x="2383905" y="558310"/>
                </a:cubicBezTo>
                <a:cubicBezTo>
                  <a:pt x="2372089" y="576034"/>
                  <a:pt x="2354365" y="587850"/>
                  <a:pt x="2336640" y="605575"/>
                </a:cubicBezTo>
                <a:lnTo>
                  <a:pt x="2253928" y="670563"/>
                </a:lnTo>
                <a:lnTo>
                  <a:pt x="2153490" y="546494"/>
                </a:lnTo>
                <a:lnTo>
                  <a:pt x="2401629" y="345621"/>
                </a:lnTo>
                <a:lnTo>
                  <a:pt x="2578871" y="345621"/>
                </a:lnTo>
                <a:lnTo>
                  <a:pt x="2578871" y="106049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079A0DA-1FCD-0146-BFB1-7FFD046D2707}"/>
              </a:ext>
            </a:extLst>
          </p:cNvPr>
          <p:cNvSpPr/>
          <p:nvPr userDrawn="1"/>
        </p:nvSpPr>
        <p:spPr>
          <a:xfrm>
            <a:off x="365075" y="5555778"/>
            <a:ext cx="126000" cy="126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K</a:t>
            </a:r>
            <a:endParaRPr lang="en-GB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DE645FB-D2E4-FA4C-8785-5EAA2F19D897}"/>
              </a:ext>
            </a:extLst>
          </p:cNvPr>
          <p:cNvSpPr/>
          <p:nvPr userDrawn="1"/>
        </p:nvSpPr>
        <p:spPr>
          <a:xfrm>
            <a:off x="611213" y="5573778"/>
            <a:ext cx="90000" cy="9000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I</a:t>
            </a:r>
            <a:endParaRPr lang="en-GB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1AA650-9D20-8D4A-AB1E-442EACCD4133}"/>
              </a:ext>
            </a:extLst>
          </p:cNvPr>
          <p:cNvSpPr txBox="1"/>
          <p:nvPr userDrawn="1"/>
        </p:nvSpPr>
        <p:spPr>
          <a:xfrm>
            <a:off x="271494" y="4048372"/>
            <a:ext cx="5824505" cy="1183749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110000"/>
              </a:lnSpc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</a:rPr>
              <a:t>The University of Northampton has been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awarded Gold – the </a:t>
            </a:r>
            <a:r>
              <a:rPr lang="en-US" sz="2000" b="1" dirty="0">
                <a:solidFill>
                  <a:schemeClr val="bg2"/>
                </a:solidFill>
              </a:rPr>
              <a:t>highest possible mark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- in the Government’s Teaching Excellence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Framework (TEF).</a:t>
            </a:r>
            <a:endParaRPr lang="en-GB" sz="2000" dirty="0">
              <a:solidFill>
                <a:schemeClr val="bg2"/>
              </a:solidFill>
            </a:endParaRPr>
          </a:p>
        </p:txBody>
      </p:sp>
      <p:sp>
        <p:nvSpPr>
          <p:cNvPr id="22" name="Graphic 15">
            <a:extLst>
              <a:ext uri="{FF2B5EF4-FFF2-40B4-BE49-F238E27FC236}">
                <a16:creationId xmlns:a16="http://schemas.microsoft.com/office/drawing/2014/main" id="{552015D0-4D80-8E4A-BA7C-848C6E375CF9}"/>
              </a:ext>
            </a:extLst>
          </p:cNvPr>
          <p:cNvSpPr/>
          <p:nvPr userDrawn="1"/>
        </p:nvSpPr>
        <p:spPr>
          <a:xfrm>
            <a:off x="6636647" y="842330"/>
            <a:ext cx="1152379" cy="2247132"/>
          </a:xfrm>
          <a:custGeom>
            <a:avLst/>
            <a:gdLst>
              <a:gd name="connsiteX0" fmla="*/ 1051122 w 1180410"/>
              <a:gd name="connsiteY0" fmla="*/ 44265 h 2301792"/>
              <a:gd name="connsiteX1" fmla="*/ 974395 w 1180410"/>
              <a:gd name="connsiteY1" fmla="*/ 85579 h 2301792"/>
              <a:gd name="connsiteX2" fmla="*/ 962591 w 1180410"/>
              <a:gd name="connsiteY2" fmla="*/ 168208 h 2301792"/>
              <a:gd name="connsiteX3" fmla="*/ 702901 w 1180410"/>
              <a:gd name="connsiteY3" fmla="*/ 197718 h 2301792"/>
              <a:gd name="connsiteX4" fmla="*/ 602566 w 1180410"/>
              <a:gd name="connsiteY4" fmla="*/ 481016 h 2301792"/>
              <a:gd name="connsiteX5" fmla="*/ 756019 w 1180410"/>
              <a:gd name="connsiteY5" fmla="*/ 646272 h 2301792"/>
              <a:gd name="connsiteX6" fmla="*/ 531741 w 1180410"/>
              <a:gd name="connsiteY6" fmla="*/ 675783 h 2301792"/>
              <a:gd name="connsiteX7" fmla="*/ 431406 w 1180410"/>
              <a:gd name="connsiteY7" fmla="*/ 959080 h 2301792"/>
              <a:gd name="connsiteX8" fmla="*/ 584860 w 1180410"/>
              <a:gd name="connsiteY8" fmla="*/ 1124337 h 2301792"/>
              <a:gd name="connsiteX9" fmla="*/ 360582 w 1180410"/>
              <a:gd name="connsiteY9" fmla="*/ 1147945 h 2301792"/>
              <a:gd name="connsiteX10" fmla="*/ 260247 w 1180410"/>
              <a:gd name="connsiteY10" fmla="*/ 1431242 h 2301792"/>
              <a:gd name="connsiteX11" fmla="*/ 413700 w 1180410"/>
              <a:gd name="connsiteY11" fmla="*/ 1596499 h 2301792"/>
              <a:gd name="connsiteX12" fmla="*/ 189422 w 1180410"/>
              <a:gd name="connsiteY12" fmla="*/ 1620107 h 2301792"/>
              <a:gd name="connsiteX13" fmla="*/ 89087 w 1180410"/>
              <a:gd name="connsiteY13" fmla="*/ 1903405 h 2301792"/>
              <a:gd name="connsiteX14" fmla="*/ 272051 w 1180410"/>
              <a:gd name="connsiteY14" fmla="*/ 2092270 h 2301792"/>
              <a:gd name="connsiteX15" fmla="*/ 272051 w 1180410"/>
              <a:gd name="connsiteY15" fmla="*/ 2092270 h 2301792"/>
              <a:gd name="connsiteX16" fmla="*/ 242541 w 1180410"/>
              <a:gd name="connsiteY16" fmla="*/ 2216213 h 2301792"/>
              <a:gd name="connsiteX17" fmla="*/ 366484 w 1180410"/>
              <a:gd name="connsiteY17" fmla="*/ 2251625 h 2301792"/>
              <a:gd name="connsiteX18" fmla="*/ 372386 w 1180410"/>
              <a:gd name="connsiteY18" fmla="*/ 2251625 h 2301792"/>
              <a:gd name="connsiteX19" fmla="*/ 354680 w 1180410"/>
              <a:gd name="connsiteY19" fmla="*/ 2257527 h 2301792"/>
              <a:gd name="connsiteX20" fmla="*/ 425504 w 1180410"/>
              <a:gd name="connsiteY20" fmla="*/ 1980131 h 2301792"/>
              <a:gd name="connsiteX21" fmla="*/ 248443 w 1180410"/>
              <a:gd name="connsiteY21" fmla="*/ 1797168 h 2301792"/>
              <a:gd name="connsiteX22" fmla="*/ 472721 w 1180410"/>
              <a:gd name="connsiteY22" fmla="*/ 1767658 h 2301792"/>
              <a:gd name="connsiteX23" fmla="*/ 573056 w 1180410"/>
              <a:gd name="connsiteY23" fmla="*/ 1484361 h 2301792"/>
              <a:gd name="connsiteX24" fmla="*/ 419602 w 1180410"/>
              <a:gd name="connsiteY24" fmla="*/ 1319104 h 2301792"/>
              <a:gd name="connsiteX25" fmla="*/ 643880 w 1180410"/>
              <a:gd name="connsiteY25" fmla="*/ 1295496 h 2301792"/>
              <a:gd name="connsiteX26" fmla="*/ 744215 w 1180410"/>
              <a:gd name="connsiteY26" fmla="*/ 1012198 h 2301792"/>
              <a:gd name="connsiteX27" fmla="*/ 590762 w 1180410"/>
              <a:gd name="connsiteY27" fmla="*/ 846941 h 2301792"/>
              <a:gd name="connsiteX28" fmla="*/ 815040 w 1180410"/>
              <a:gd name="connsiteY28" fmla="*/ 823333 h 2301792"/>
              <a:gd name="connsiteX29" fmla="*/ 915375 w 1180410"/>
              <a:gd name="connsiteY29" fmla="*/ 540036 h 2301792"/>
              <a:gd name="connsiteX30" fmla="*/ 761921 w 1180410"/>
              <a:gd name="connsiteY30" fmla="*/ 374779 h 2301792"/>
              <a:gd name="connsiteX31" fmla="*/ 1015709 w 1180410"/>
              <a:gd name="connsiteY31" fmla="*/ 345269 h 2301792"/>
              <a:gd name="connsiteX32" fmla="*/ 1133751 w 1180410"/>
              <a:gd name="connsiteY32" fmla="*/ 85579 h 2301792"/>
              <a:gd name="connsiteX33" fmla="*/ 1133751 w 1180410"/>
              <a:gd name="connsiteY33" fmla="*/ 85579 h 2301792"/>
              <a:gd name="connsiteX34" fmla="*/ 1133751 w 1180410"/>
              <a:gd name="connsiteY34" fmla="*/ 85579 h 2301792"/>
              <a:gd name="connsiteX35" fmla="*/ 1133751 w 1180410"/>
              <a:gd name="connsiteY35" fmla="*/ 79677 h 2301792"/>
              <a:gd name="connsiteX36" fmla="*/ 1051122 w 1180410"/>
              <a:gd name="connsiteY36" fmla="*/ 44265 h 2301792"/>
              <a:gd name="connsiteX37" fmla="*/ 1051122 w 1180410"/>
              <a:gd name="connsiteY37" fmla="*/ 44265 h 2301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180410" h="2301792">
                <a:moveTo>
                  <a:pt x="1051122" y="44265"/>
                </a:moveTo>
                <a:cubicBezTo>
                  <a:pt x="1021612" y="44265"/>
                  <a:pt x="992101" y="61971"/>
                  <a:pt x="974395" y="85579"/>
                </a:cubicBezTo>
                <a:cubicBezTo>
                  <a:pt x="956689" y="109188"/>
                  <a:pt x="950787" y="138698"/>
                  <a:pt x="962591" y="168208"/>
                </a:cubicBezTo>
                <a:lnTo>
                  <a:pt x="702901" y="197718"/>
                </a:lnTo>
                <a:cubicBezTo>
                  <a:pt x="573056" y="215424"/>
                  <a:pt x="508133" y="380681"/>
                  <a:pt x="602566" y="481016"/>
                </a:cubicBezTo>
                <a:lnTo>
                  <a:pt x="756019" y="646272"/>
                </a:lnTo>
                <a:lnTo>
                  <a:pt x="531741" y="675783"/>
                </a:lnTo>
                <a:cubicBezTo>
                  <a:pt x="401896" y="693489"/>
                  <a:pt x="336974" y="858746"/>
                  <a:pt x="431406" y="959080"/>
                </a:cubicBezTo>
                <a:lnTo>
                  <a:pt x="584860" y="1124337"/>
                </a:lnTo>
                <a:lnTo>
                  <a:pt x="360582" y="1147945"/>
                </a:lnTo>
                <a:cubicBezTo>
                  <a:pt x="230737" y="1165651"/>
                  <a:pt x="165814" y="1330908"/>
                  <a:pt x="260247" y="1431242"/>
                </a:cubicBezTo>
                <a:lnTo>
                  <a:pt x="413700" y="1596499"/>
                </a:lnTo>
                <a:lnTo>
                  <a:pt x="189422" y="1620107"/>
                </a:lnTo>
                <a:cubicBezTo>
                  <a:pt x="59577" y="1637814"/>
                  <a:pt x="-5345" y="1803070"/>
                  <a:pt x="89087" y="1903405"/>
                </a:cubicBezTo>
                <a:lnTo>
                  <a:pt x="272051" y="2092270"/>
                </a:lnTo>
                <a:lnTo>
                  <a:pt x="272051" y="2092270"/>
                </a:lnTo>
                <a:cubicBezTo>
                  <a:pt x="230737" y="2115878"/>
                  <a:pt x="218932" y="2174899"/>
                  <a:pt x="242541" y="2216213"/>
                </a:cubicBezTo>
                <a:cubicBezTo>
                  <a:pt x="266149" y="2257527"/>
                  <a:pt x="319267" y="2275233"/>
                  <a:pt x="366484" y="2251625"/>
                </a:cubicBezTo>
                <a:lnTo>
                  <a:pt x="372386" y="2251625"/>
                </a:lnTo>
                <a:lnTo>
                  <a:pt x="354680" y="2257527"/>
                </a:lnTo>
                <a:cubicBezTo>
                  <a:pt x="472721" y="2222115"/>
                  <a:pt x="508133" y="2068662"/>
                  <a:pt x="425504" y="1980131"/>
                </a:cubicBezTo>
                <a:lnTo>
                  <a:pt x="248443" y="1797168"/>
                </a:lnTo>
                <a:lnTo>
                  <a:pt x="472721" y="1767658"/>
                </a:lnTo>
                <a:cubicBezTo>
                  <a:pt x="602566" y="1749952"/>
                  <a:pt x="667488" y="1584695"/>
                  <a:pt x="573056" y="1484361"/>
                </a:cubicBezTo>
                <a:lnTo>
                  <a:pt x="419602" y="1319104"/>
                </a:lnTo>
                <a:lnTo>
                  <a:pt x="643880" y="1295496"/>
                </a:lnTo>
                <a:cubicBezTo>
                  <a:pt x="773725" y="1277790"/>
                  <a:pt x="838648" y="1112533"/>
                  <a:pt x="744215" y="1012198"/>
                </a:cubicBezTo>
                <a:lnTo>
                  <a:pt x="590762" y="846941"/>
                </a:lnTo>
                <a:lnTo>
                  <a:pt x="815040" y="823333"/>
                </a:lnTo>
                <a:cubicBezTo>
                  <a:pt x="944885" y="805627"/>
                  <a:pt x="1009807" y="634468"/>
                  <a:pt x="915375" y="540036"/>
                </a:cubicBezTo>
                <a:lnTo>
                  <a:pt x="761921" y="374779"/>
                </a:lnTo>
                <a:lnTo>
                  <a:pt x="1015709" y="345269"/>
                </a:lnTo>
                <a:cubicBezTo>
                  <a:pt x="1133751" y="333465"/>
                  <a:pt x="1204575" y="185914"/>
                  <a:pt x="1133751" y="85579"/>
                </a:cubicBezTo>
                <a:lnTo>
                  <a:pt x="1133751" y="85579"/>
                </a:lnTo>
                <a:lnTo>
                  <a:pt x="1133751" y="85579"/>
                </a:lnTo>
                <a:lnTo>
                  <a:pt x="1133751" y="79677"/>
                </a:lnTo>
                <a:cubicBezTo>
                  <a:pt x="1116044" y="61971"/>
                  <a:pt x="1086534" y="44265"/>
                  <a:pt x="1051122" y="44265"/>
                </a:cubicBezTo>
                <a:lnTo>
                  <a:pt x="1051122" y="44265"/>
                </a:lnTo>
                <a:close/>
              </a:path>
            </a:pathLst>
          </a:custGeom>
          <a:solidFill>
            <a:srgbClr val="D19E1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C126A755-3454-414B-BFDA-3E47672F759A}"/>
              </a:ext>
            </a:extLst>
          </p:cNvPr>
          <p:cNvSpPr/>
          <p:nvPr userDrawn="1"/>
        </p:nvSpPr>
        <p:spPr>
          <a:xfrm rot="178182" flipH="1">
            <a:off x="9828300" y="1260062"/>
            <a:ext cx="1202231" cy="2344344"/>
          </a:xfrm>
          <a:custGeom>
            <a:avLst/>
            <a:gdLst>
              <a:gd name="connsiteX0" fmla="*/ 1051122 w 1180410"/>
              <a:gd name="connsiteY0" fmla="*/ 44265 h 2301792"/>
              <a:gd name="connsiteX1" fmla="*/ 974395 w 1180410"/>
              <a:gd name="connsiteY1" fmla="*/ 85579 h 2301792"/>
              <a:gd name="connsiteX2" fmla="*/ 962591 w 1180410"/>
              <a:gd name="connsiteY2" fmla="*/ 168208 h 2301792"/>
              <a:gd name="connsiteX3" fmla="*/ 702901 w 1180410"/>
              <a:gd name="connsiteY3" fmla="*/ 197718 h 2301792"/>
              <a:gd name="connsiteX4" fmla="*/ 602566 w 1180410"/>
              <a:gd name="connsiteY4" fmla="*/ 481016 h 2301792"/>
              <a:gd name="connsiteX5" fmla="*/ 756019 w 1180410"/>
              <a:gd name="connsiteY5" fmla="*/ 646272 h 2301792"/>
              <a:gd name="connsiteX6" fmla="*/ 531741 w 1180410"/>
              <a:gd name="connsiteY6" fmla="*/ 675783 h 2301792"/>
              <a:gd name="connsiteX7" fmla="*/ 431406 w 1180410"/>
              <a:gd name="connsiteY7" fmla="*/ 959080 h 2301792"/>
              <a:gd name="connsiteX8" fmla="*/ 584860 w 1180410"/>
              <a:gd name="connsiteY8" fmla="*/ 1124337 h 2301792"/>
              <a:gd name="connsiteX9" fmla="*/ 360582 w 1180410"/>
              <a:gd name="connsiteY9" fmla="*/ 1147945 h 2301792"/>
              <a:gd name="connsiteX10" fmla="*/ 260247 w 1180410"/>
              <a:gd name="connsiteY10" fmla="*/ 1431242 h 2301792"/>
              <a:gd name="connsiteX11" fmla="*/ 413700 w 1180410"/>
              <a:gd name="connsiteY11" fmla="*/ 1596499 h 2301792"/>
              <a:gd name="connsiteX12" fmla="*/ 189422 w 1180410"/>
              <a:gd name="connsiteY12" fmla="*/ 1620107 h 2301792"/>
              <a:gd name="connsiteX13" fmla="*/ 89087 w 1180410"/>
              <a:gd name="connsiteY13" fmla="*/ 1903405 h 2301792"/>
              <a:gd name="connsiteX14" fmla="*/ 272051 w 1180410"/>
              <a:gd name="connsiteY14" fmla="*/ 2092270 h 2301792"/>
              <a:gd name="connsiteX15" fmla="*/ 272051 w 1180410"/>
              <a:gd name="connsiteY15" fmla="*/ 2092270 h 2301792"/>
              <a:gd name="connsiteX16" fmla="*/ 242541 w 1180410"/>
              <a:gd name="connsiteY16" fmla="*/ 2216213 h 2301792"/>
              <a:gd name="connsiteX17" fmla="*/ 366484 w 1180410"/>
              <a:gd name="connsiteY17" fmla="*/ 2251625 h 2301792"/>
              <a:gd name="connsiteX18" fmla="*/ 372386 w 1180410"/>
              <a:gd name="connsiteY18" fmla="*/ 2251625 h 2301792"/>
              <a:gd name="connsiteX19" fmla="*/ 354680 w 1180410"/>
              <a:gd name="connsiteY19" fmla="*/ 2257527 h 2301792"/>
              <a:gd name="connsiteX20" fmla="*/ 425504 w 1180410"/>
              <a:gd name="connsiteY20" fmla="*/ 1980131 h 2301792"/>
              <a:gd name="connsiteX21" fmla="*/ 248443 w 1180410"/>
              <a:gd name="connsiteY21" fmla="*/ 1797168 h 2301792"/>
              <a:gd name="connsiteX22" fmla="*/ 472721 w 1180410"/>
              <a:gd name="connsiteY22" fmla="*/ 1767658 h 2301792"/>
              <a:gd name="connsiteX23" fmla="*/ 573056 w 1180410"/>
              <a:gd name="connsiteY23" fmla="*/ 1484361 h 2301792"/>
              <a:gd name="connsiteX24" fmla="*/ 419602 w 1180410"/>
              <a:gd name="connsiteY24" fmla="*/ 1319104 h 2301792"/>
              <a:gd name="connsiteX25" fmla="*/ 643880 w 1180410"/>
              <a:gd name="connsiteY25" fmla="*/ 1295496 h 2301792"/>
              <a:gd name="connsiteX26" fmla="*/ 744215 w 1180410"/>
              <a:gd name="connsiteY26" fmla="*/ 1012198 h 2301792"/>
              <a:gd name="connsiteX27" fmla="*/ 590762 w 1180410"/>
              <a:gd name="connsiteY27" fmla="*/ 846941 h 2301792"/>
              <a:gd name="connsiteX28" fmla="*/ 815040 w 1180410"/>
              <a:gd name="connsiteY28" fmla="*/ 823333 h 2301792"/>
              <a:gd name="connsiteX29" fmla="*/ 915375 w 1180410"/>
              <a:gd name="connsiteY29" fmla="*/ 540036 h 2301792"/>
              <a:gd name="connsiteX30" fmla="*/ 761921 w 1180410"/>
              <a:gd name="connsiteY30" fmla="*/ 374779 h 2301792"/>
              <a:gd name="connsiteX31" fmla="*/ 1015709 w 1180410"/>
              <a:gd name="connsiteY31" fmla="*/ 345269 h 2301792"/>
              <a:gd name="connsiteX32" fmla="*/ 1133751 w 1180410"/>
              <a:gd name="connsiteY32" fmla="*/ 85579 h 2301792"/>
              <a:gd name="connsiteX33" fmla="*/ 1133751 w 1180410"/>
              <a:gd name="connsiteY33" fmla="*/ 85579 h 2301792"/>
              <a:gd name="connsiteX34" fmla="*/ 1133751 w 1180410"/>
              <a:gd name="connsiteY34" fmla="*/ 85579 h 2301792"/>
              <a:gd name="connsiteX35" fmla="*/ 1133751 w 1180410"/>
              <a:gd name="connsiteY35" fmla="*/ 79677 h 2301792"/>
              <a:gd name="connsiteX36" fmla="*/ 1051122 w 1180410"/>
              <a:gd name="connsiteY36" fmla="*/ 44265 h 2301792"/>
              <a:gd name="connsiteX37" fmla="*/ 1051122 w 1180410"/>
              <a:gd name="connsiteY37" fmla="*/ 44265 h 2301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180410" h="2301792">
                <a:moveTo>
                  <a:pt x="1051122" y="44265"/>
                </a:moveTo>
                <a:cubicBezTo>
                  <a:pt x="1021612" y="44265"/>
                  <a:pt x="992101" y="61971"/>
                  <a:pt x="974395" y="85579"/>
                </a:cubicBezTo>
                <a:cubicBezTo>
                  <a:pt x="956689" y="109188"/>
                  <a:pt x="950787" y="138698"/>
                  <a:pt x="962591" y="168208"/>
                </a:cubicBezTo>
                <a:lnTo>
                  <a:pt x="702901" y="197718"/>
                </a:lnTo>
                <a:cubicBezTo>
                  <a:pt x="573056" y="215424"/>
                  <a:pt x="508133" y="380681"/>
                  <a:pt x="602566" y="481016"/>
                </a:cubicBezTo>
                <a:lnTo>
                  <a:pt x="756019" y="646272"/>
                </a:lnTo>
                <a:lnTo>
                  <a:pt x="531741" y="675783"/>
                </a:lnTo>
                <a:cubicBezTo>
                  <a:pt x="401896" y="693489"/>
                  <a:pt x="336974" y="858746"/>
                  <a:pt x="431406" y="959080"/>
                </a:cubicBezTo>
                <a:lnTo>
                  <a:pt x="584860" y="1124337"/>
                </a:lnTo>
                <a:lnTo>
                  <a:pt x="360582" y="1147945"/>
                </a:lnTo>
                <a:cubicBezTo>
                  <a:pt x="230737" y="1165651"/>
                  <a:pt x="165814" y="1330908"/>
                  <a:pt x="260247" y="1431242"/>
                </a:cubicBezTo>
                <a:lnTo>
                  <a:pt x="413700" y="1596499"/>
                </a:lnTo>
                <a:lnTo>
                  <a:pt x="189422" y="1620107"/>
                </a:lnTo>
                <a:cubicBezTo>
                  <a:pt x="59577" y="1637814"/>
                  <a:pt x="-5345" y="1803070"/>
                  <a:pt x="89087" y="1903405"/>
                </a:cubicBezTo>
                <a:lnTo>
                  <a:pt x="272051" y="2092270"/>
                </a:lnTo>
                <a:lnTo>
                  <a:pt x="272051" y="2092270"/>
                </a:lnTo>
                <a:cubicBezTo>
                  <a:pt x="230737" y="2115878"/>
                  <a:pt x="218932" y="2174899"/>
                  <a:pt x="242541" y="2216213"/>
                </a:cubicBezTo>
                <a:cubicBezTo>
                  <a:pt x="266149" y="2257527"/>
                  <a:pt x="319267" y="2275233"/>
                  <a:pt x="366484" y="2251625"/>
                </a:cubicBezTo>
                <a:lnTo>
                  <a:pt x="372386" y="2251625"/>
                </a:lnTo>
                <a:lnTo>
                  <a:pt x="354680" y="2257527"/>
                </a:lnTo>
                <a:cubicBezTo>
                  <a:pt x="472721" y="2222115"/>
                  <a:pt x="508133" y="2068662"/>
                  <a:pt x="425504" y="1980131"/>
                </a:cubicBezTo>
                <a:lnTo>
                  <a:pt x="248443" y="1797168"/>
                </a:lnTo>
                <a:lnTo>
                  <a:pt x="472721" y="1767658"/>
                </a:lnTo>
                <a:cubicBezTo>
                  <a:pt x="602566" y="1749952"/>
                  <a:pt x="667488" y="1584695"/>
                  <a:pt x="573056" y="1484361"/>
                </a:cubicBezTo>
                <a:lnTo>
                  <a:pt x="419602" y="1319104"/>
                </a:lnTo>
                <a:lnTo>
                  <a:pt x="643880" y="1295496"/>
                </a:lnTo>
                <a:cubicBezTo>
                  <a:pt x="773725" y="1277790"/>
                  <a:pt x="838648" y="1112533"/>
                  <a:pt x="744215" y="1012198"/>
                </a:cubicBezTo>
                <a:lnTo>
                  <a:pt x="590762" y="846941"/>
                </a:lnTo>
                <a:lnTo>
                  <a:pt x="815040" y="823333"/>
                </a:lnTo>
                <a:cubicBezTo>
                  <a:pt x="944885" y="805627"/>
                  <a:pt x="1009807" y="634468"/>
                  <a:pt x="915375" y="540036"/>
                </a:cubicBezTo>
                <a:lnTo>
                  <a:pt x="761921" y="374779"/>
                </a:lnTo>
                <a:lnTo>
                  <a:pt x="1015709" y="345269"/>
                </a:lnTo>
                <a:cubicBezTo>
                  <a:pt x="1133751" y="333465"/>
                  <a:pt x="1204575" y="185914"/>
                  <a:pt x="1133751" y="85579"/>
                </a:cubicBezTo>
                <a:lnTo>
                  <a:pt x="1133751" y="85579"/>
                </a:lnTo>
                <a:lnTo>
                  <a:pt x="1133751" y="85579"/>
                </a:lnTo>
                <a:lnTo>
                  <a:pt x="1133751" y="79677"/>
                </a:lnTo>
                <a:cubicBezTo>
                  <a:pt x="1116044" y="61971"/>
                  <a:pt x="1086534" y="44265"/>
                  <a:pt x="1051122" y="44265"/>
                </a:cubicBezTo>
                <a:lnTo>
                  <a:pt x="1051122" y="44265"/>
                </a:lnTo>
                <a:close/>
              </a:path>
            </a:pathLst>
          </a:custGeom>
          <a:solidFill>
            <a:srgbClr val="D19E1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24" name="Graphic 1">
            <a:extLst>
              <a:ext uri="{FF2B5EF4-FFF2-40B4-BE49-F238E27FC236}">
                <a16:creationId xmlns:a16="http://schemas.microsoft.com/office/drawing/2014/main" id="{5B73A37D-D501-EA44-9A19-D9EC09F76A05}"/>
              </a:ext>
            </a:extLst>
          </p:cNvPr>
          <p:cNvGrpSpPr/>
          <p:nvPr userDrawn="1"/>
        </p:nvGrpSpPr>
        <p:grpSpPr>
          <a:xfrm>
            <a:off x="591256" y="-742826"/>
            <a:ext cx="3457041" cy="3425323"/>
            <a:chOff x="715951" y="-504041"/>
            <a:chExt cx="3207656" cy="3178226"/>
          </a:xfrm>
          <a:solidFill>
            <a:srgbClr val="D19E11"/>
          </a:solidFill>
        </p:grpSpPr>
        <p:sp>
          <p:nvSpPr>
            <p:cNvPr id="25" name="Freeform: Shape 6">
              <a:extLst>
                <a:ext uri="{FF2B5EF4-FFF2-40B4-BE49-F238E27FC236}">
                  <a16:creationId xmlns:a16="http://schemas.microsoft.com/office/drawing/2014/main" id="{9604C1CD-C8EB-6649-BC9E-C11093247677}"/>
                </a:ext>
              </a:extLst>
            </p:cNvPr>
            <p:cNvSpPr/>
            <p:nvPr/>
          </p:nvSpPr>
          <p:spPr>
            <a:xfrm>
              <a:off x="1935743" y="1545621"/>
              <a:ext cx="823985" cy="823985"/>
            </a:xfrm>
            <a:custGeom>
              <a:avLst/>
              <a:gdLst>
                <a:gd name="connsiteX0" fmla="*/ 422292 w 823985"/>
                <a:gd name="connsiteY0" fmla="*/ 822513 h 823984"/>
                <a:gd name="connsiteX1" fmla="*/ 822514 w 823985"/>
                <a:gd name="connsiteY1" fmla="*/ 422292 h 823984"/>
                <a:gd name="connsiteX2" fmla="*/ 422292 w 823985"/>
                <a:gd name="connsiteY2" fmla="*/ 22071 h 823984"/>
                <a:gd name="connsiteX3" fmla="*/ 22071 w 823985"/>
                <a:gd name="connsiteY3" fmla="*/ 422292 h 823984"/>
                <a:gd name="connsiteX4" fmla="*/ 422292 w 823985"/>
                <a:gd name="connsiteY4" fmla="*/ 822513 h 82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3985" h="823984">
                  <a:moveTo>
                    <a:pt x="422292" y="822513"/>
                  </a:moveTo>
                  <a:cubicBezTo>
                    <a:pt x="643003" y="822513"/>
                    <a:pt x="822514" y="643002"/>
                    <a:pt x="822514" y="422292"/>
                  </a:cubicBezTo>
                  <a:cubicBezTo>
                    <a:pt x="822514" y="201582"/>
                    <a:pt x="643003" y="22071"/>
                    <a:pt x="422292" y="22071"/>
                  </a:cubicBezTo>
                  <a:cubicBezTo>
                    <a:pt x="201582" y="22071"/>
                    <a:pt x="22071" y="201582"/>
                    <a:pt x="22071" y="422292"/>
                  </a:cubicBezTo>
                  <a:cubicBezTo>
                    <a:pt x="25014" y="643002"/>
                    <a:pt x="204525" y="822513"/>
                    <a:pt x="422292" y="8225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7">
              <a:extLst>
                <a:ext uri="{FF2B5EF4-FFF2-40B4-BE49-F238E27FC236}">
                  <a16:creationId xmlns:a16="http://schemas.microsoft.com/office/drawing/2014/main" id="{E3BF58DD-5814-C94B-BF33-5257FEA1856E}"/>
                </a:ext>
              </a:extLst>
            </p:cNvPr>
            <p:cNvSpPr/>
            <p:nvPr/>
          </p:nvSpPr>
          <p:spPr>
            <a:xfrm>
              <a:off x="693880" y="-526112"/>
              <a:ext cx="3237084" cy="3207654"/>
            </a:xfrm>
            <a:custGeom>
              <a:avLst/>
              <a:gdLst>
                <a:gd name="connsiteX0" fmla="*/ 2070262 w 3237084"/>
                <a:gd name="connsiteY0" fmla="*/ 1934892 h 3207654"/>
                <a:gd name="connsiteX1" fmla="*/ 2070262 w 3237084"/>
                <a:gd name="connsiteY1" fmla="*/ 1643555 h 3207654"/>
                <a:gd name="connsiteX2" fmla="*/ 3241498 w 3237084"/>
                <a:gd name="connsiteY2" fmla="*/ 328122 h 3207654"/>
                <a:gd name="connsiteX3" fmla="*/ 3147329 w 3237084"/>
                <a:gd name="connsiteY3" fmla="*/ 242781 h 3207654"/>
                <a:gd name="connsiteX4" fmla="*/ 1967264 w 3237084"/>
                <a:gd name="connsiteY4" fmla="*/ 1567042 h 3207654"/>
                <a:gd name="connsiteX5" fmla="*/ 1876037 w 3237084"/>
                <a:gd name="connsiteY5" fmla="*/ 1458158 h 3207654"/>
                <a:gd name="connsiteX6" fmla="*/ 3079644 w 3237084"/>
                <a:gd name="connsiteY6" fmla="*/ 107412 h 3207654"/>
                <a:gd name="connsiteX7" fmla="*/ 2985474 w 3237084"/>
                <a:gd name="connsiteY7" fmla="*/ 22071 h 3207654"/>
                <a:gd name="connsiteX8" fmla="*/ 1796582 w 3237084"/>
                <a:gd name="connsiteY8" fmla="*/ 1358103 h 3207654"/>
                <a:gd name="connsiteX9" fmla="*/ 1699469 w 3237084"/>
                <a:gd name="connsiteY9" fmla="*/ 1237448 h 3207654"/>
                <a:gd name="connsiteX10" fmla="*/ 2573482 w 3237084"/>
                <a:gd name="connsiteY10" fmla="*/ 254552 h 3207654"/>
                <a:gd name="connsiteX11" fmla="*/ 2479312 w 3237084"/>
                <a:gd name="connsiteY11" fmla="*/ 169211 h 3207654"/>
                <a:gd name="connsiteX12" fmla="*/ 1620013 w 3237084"/>
                <a:gd name="connsiteY12" fmla="*/ 1137393 h 3207654"/>
                <a:gd name="connsiteX13" fmla="*/ 840170 w 3237084"/>
                <a:gd name="connsiteY13" fmla="*/ 166268 h 3207654"/>
                <a:gd name="connsiteX14" fmla="*/ 740115 w 3237084"/>
                <a:gd name="connsiteY14" fmla="*/ 245724 h 3207654"/>
                <a:gd name="connsiteX15" fmla="*/ 1828953 w 3237084"/>
                <a:gd name="connsiteY15" fmla="*/ 1605298 h 3207654"/>
                <a:gd name="connsiteX16" fmla="*/ 1661213 w 3237084"/>
                <a:gd name="connsiteY16" fmla="*/ 1605298 h 3207654"/>
                <a:gd name="connsiteX17" fmla="*/ 1664156 w 3237084"/>
                <a:gd name="connsiteY17" fmla="*/ 1602356 h 3207654"/>
                <a:gd name="connsiteX18" fmla="*/ 495862 w 3237084"/>
                <a:gd name="connsiteY18" fmla="*/ 142726 h 3207654"/>
                <a:gd name="connsiteX19" fmla="*/ 395807 w 3237084"/>
                <a:gd name="connsiteY19" fmla="*/ 222182 h 3207654"/>
                <a:gd name="connsiteX20" fmla="*/ 1505244 w 3237084"/>
                <a:gd name="connsiteY20" fmla="*/ 1605298 h 3207654"/>
                <a:gd name="connsiteX21" fmla="*/ 1340447 w 3237084"/>
                <a:gd name="connsiteY21" fmla="*/ 1605298 h 3207654"/>
                <a:gd name="connsiteX22" fmla="*/ 122126 w 3237084"/>
                <a:gd name="connsiteY22" fmla="*/ 77984 h 3207654"/>
                <a:gd name="connsiteX23" fmla="*/ 22071 w 3237084"/>
                <a:gd name="connsiteY23" fmla="*/ 157440 h 3207654"/>
                <a:gd name="connsiteX24" fmla="*/ 1260991 w 3237084"/>
                <a:gd name="connsiteY24" fmla="*/ 1705354 h 3207654"/>
                <a:gd name="connsiteX25" fmla="*/ 1260991 w 3237084"/>
                <a:gd name="connsiteY25" fmla="*/ 1934892 h 3207654"/>
                <a:gd name="connsiteX26" fmla="*/ 975539 w 3237084"/>
                <a:gd name="connsiteY26" fmla="*/ 2494025 h 3207654"/>
                <a:gd name="connsiteX27" fmla="*/ 1667098 w 3237084"/>
                <a:gd name="connsiteY27" fmla="*/ 3185583 h 3207654"/>
                <a:gd name="connsiteX28" fmla="*/ 2355715 w 3237084"/>
                <a:gd name="connsiteY28" fmla="*/ 2496967 h 3207654"/>
                <a:gd name="connsiteX29" fmla="*/ 2070262 w 3237084"/>
                <a:gd name="connsiteY29" fmla="*/ 1934892 h 3207654"/>
                <a:gd name="connsiteX30" fmla="*/ 1664156 w 3237084"/>
                <a:gd name="connsiteY30" fmla="*/ 1970206 h 3207654"/>
                <a:gd name="connsiteX31" fmla="*/ 2190917 w 3237084"/>
                <a:gd name="connsiteY31" fmla="*/ 2496967 h 3207654"/>
                <a:gd name="connsiteX32" fmla="*/ 1664156 w 3237084"/>
                <a:gd name="connsiteY32" fmla="*/ 3023729 h 3207654"/>
                <a:gd name="connsiteX33" fmla="*/ 1140336 w 3237084"/>
                <a:gd name="connsiteY33" fmla="*/ 2496967 h 3207654"/>
                <a:gd name="connsiteX34" fmla="*/ 1664156 w 3237084"/>
                <a:gd name="connsiteY34" fmla="*/ 1970206 h 3207654"/>
                <a:gd name="connsiteX35" fmla="*/ 1387532 w 3237084"/>
                <a:gd name="connsiteY35" fmla="*/ 1731839 h 3207654"/>
                <a:gd name="connsiteX36" fmla="*/ 1943722 w 3237084"/>
                <a:gd name="connsiteY36" fmla="*/ 1731839 h 3207654"/>
                <a:gd name="connsiteX37" fmla="*/ 1943722 w 3237084"/>
                <a:gd name="connsiteY37" fmla="*/ 1864265 h 3207654"/>
                <a:gd name="connsiteX38" fmla="*/ 1664156 w 3237084"/>
                <a:gd name="connsiteY38" fmla="*/ 1805409 h 3207654"/>
                <a:gd name="connsiteX39" fmla="*/ 1387532 w 3237084"/>
                <a:gd name="connsiteY39" fmla="*/ 1864265 h 3207654"/>
                <a:gd name="connsiteX40" fmla="*/ 1387532 w 3237084"/>
                <a:gd name="connsiteY40" fmla="*/ 1731839 h 320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237084" h="3207654">
                  <a:moveTo>
                    <a:pt x="2070262" y="1934892"/>
                  </a:moveTo>
                  <a:lnTo>
                    <a:pt x="2070262" y="1643555"/>
                  </a:lnTo>
                  <a:lnTo>
                    <a:pt x="3241498" y="328122"/>
                  </a:lnTo>
                  <a:lnTo>
                    <a:pt x="3147329" y="242781"/>
                  </a:lnTo>
                  <a:lnTo>
                    <a:pt x="1967264" y="1567042"/>
                  </a:lnTo>
                  <a:lnTo>
                    <a:pt x="1876037" y="1458158"/>
                  </a:lnTo>
                  <a:lnTo>
                    <a:pt x="3079644" y="107412"/>
                  </a:lnTo>
                  <a:lnTo>
                    <a:pt x="2985474" y="22071"/>
                  </a:lnTo>
                  <a:lnTo>
                    <a:pt x="1796582" y="1358103"/>
                  </a:lnTo>
                  <a:lnTo>
                    <a:pt x="1699469" y="1237448"/>
                  </a:lnTo>
                  <a:lnTo>
                    <a:pt x="2573482" y="254552"/>
                  </a:lnTo>
                  <a:lnTo>
                    <a:pt x="2479312" y="169211"/>
                  </a:lnTo>
                  <a:lnTo>
                    <a:pt x="1620013" y="1137393"/>
                  </a:lnTo>
                  <a:lnTo>
                    <a:pt x="840170" y="166268"/>
                  </a:lnTo>
                  <a:lnTo>
                    <a:pt x="740115" y="245724"/>
                  </a:lnTo>
                  <a:lnTo>
                    <a:pt x="1828953" y="1605298"/>
                  </a:lnTo>
                  <a:lnTo>
                    <a:pt x="1661213" y="1605298"/>
                  </a:lnTo>
                  <a:lnTo>
                    <a:pt x="1664156" y="1602356"/>
                  </a:lnTo>
                  <a:lnTo>
                    <a:pt x="495862" y="142726"/>
                  </a:lnTo>
                  <a:lnTo>
                    <a:pt x="395807" y="222182"/>
                  </a:lnTo>
                  <a:lnTo>
                    <a:pt x="1505244" y="1605298"/>
                  </a:lnTo>
                  <a:lnTo>
                    <a:pt x="1340447" y="1605298"/>
                  </a:lnTo>
                  <a:lnTo>
                    <a:pt x="122126" y="77984"/>
                  </a:lnTo>
                  <a:lnTo>
                    <a:pt x="22071" y="157440"/>
                  </a:lnTo>
                  <a:lnTo>
                    <a:pt x="1260991" y="1705354"/>
                  </a:lnTo>
                  <a:lnTo>
                    <a:pt x="1260991" y="1934892"/>
                  </a:lnTo>
                  <a:cubicBezTo>
                    <a:pt x="1087366" y="2061433"/>
                    <a:pt x="975539" y="2264486"/>
                    <a:pt x="975539" y="2494025"/>
                  </a:cubicBezTo>
                  <a:cubicBezTo>
                    <a:pt x="975539" y="2876589"/>
                    <a:pt x="1284534" y="3185583"/>
                    <a:pt x="1667098" y="3185583"/>
                  </a:cubicBezTo>
                  <a:cubicBezTo>
                    <a:pt x="2049663" y="3185583"/>
                    <a:pt x="2355715" y="2876589"/>
                    <a:pt x="2355715" y="2496967"/>
                  </a:cubicBezTo>
                  <a:cubicBezTo>
                    <a:pt x="2355715" y="2264486"/>
                    <a:pt x="2243888" y="2061433"/>
                    <a:pt x="2070262" y="1934892"/>
                  </a:cubicBezTo>
                  <a:moveTo>
                    <a:pt x="1664156" y="1970206"/>
                  </a:moveTo>
                  <a:cubicBezTo>
                    <a:pt x="1952550" y="1970206"/>
                    <a:pt x="2190917" y="2205630"/>
                    <a:pt x="2190917" y="2496967"/>
                  </a:cubicBezTo>
                  <a:cubicBezTo>
                    <a:pt x="2190917" y="2785362"/>
                    <a:pt x="1955493" y="3023729"/>
                    <a:pt x="1664156" y="3023729"/>
                  </a:cubicBezTo>
                  <a:cubicBezTo>
                    <a:pt x="1372818" y="3023729"/>
                    <a:pt x="1140336" y="2785362"/>
                    <a:pt x="1140336" y="2496967"/>
                  </a:cubicBezTo>
                  <a:cubicBezTo>
                    <a:pt x="1140336" y="2205630"/>
                    <a:pt x="1375761" y="1970206"/>
                    <a:pt x="1664156" y="1970206"/>
                  </a:cubicBezTo>
                  <a:moveTo>
                    <a:pt x="1387532" y="1731839"/>
                  </a:moveTo>
                  <a:lnTo>
                    <a:pt x="1943722" y="1731839"/>
                  </a:lnTo>
                  <a:lnTo>
                    <a:pt x="1943722" y="1864265"/>
                  </a:lnTo>
                  <a:cubicBezTo>
                    <a:pt x="1858381" y="1826009"/>
                    <a:pt x="1764211" y="1805409"/>
                    <a:pt x="1664156" y="1805409"/>
                  </a:cubicBezTo>
                  <a:cubicBezTo>
                    <a:pt x="1564100" y="1805409"/>
                    <a:pt x="1469931" y="1826009"/>
                    <a:pt x="1387532" y="1864265"/>
                  </a:cubicBezTo>
                  <a:lnTo>
                    <a:pt x="1387532" y="17318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1235448D-83C7-5E45-80A0-6100D73E99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072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.04237 L 4.16667E-7 -4.44444E-6 " pathEditMode="relative" rAng="0" ptsTypes="AA">
                                      <p:cBhvr>
                                        <p:cTn id="1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3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08333E-7 0.0169 L 2.08333E-7 -4.44444E-6 " pathEditMode="relative" rAng="0" ptsTypes="AA">
                                      <p:cBhvr>
                                        <p:cTn id="2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33333E-6 0.02477 L -3.33333E-6 -2.59259E-6 " pathEditMode="relative" rAng="0" ptsTypes="AA">
                                      <p:cBhvr>
                                        <p:cTn id="2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04167E-6 0.02338 L -1.04167E-6 2.96296E-6 " pathEditMode="relative" rAng="0" ptsTypes="AA">
                                      <p:cBhvr>
                                        <p:cTn id="5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81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04167E-6 0.02338 L -1.04167E-6 2.96296E-6 " pathEditMode="relative" rAng="0" ptsTypes="AA">
                                      <p:cBhvr>
                                        <p:cTn id="5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81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3194 L -4.16667E-6 2.96296E-6 " pathEditMode="relative" rAng="0" ptsTypes="AA">
                                      <p:cBhvr>
                                        <p:cTn id="6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5573 0.05672 L 3.54167E-6 0.00024 " pathEditMode="relative" rAng="0" ptsTypes="AA">
                                      <p:cBhvr>
                                        <p:cTn id="6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6" y="-2824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543 0.01528 L 1.45833E-6 0.00023 " pathEditMode="relative" rAng="0" ptsTypes="AA">
                                      <p:cBhvr>
                                        <p:cTn id="7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-764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32" presetClass="emph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20000">
                                      <p:cBhvr>
                                        <p:cTn id="73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5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6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7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8" presetID="32" presetClass="emph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20000">
                                      <p:cBhvr>
                                        <p:cTn id="79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0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1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2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3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0.08519 L -4.375E-6 4.81481E-6 " pathEditMode="relative" rAng="0" ptsTypes="AA">
                                      <p:cBhvr>
                                        <p:cTn id="8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9" grpId="1"/>
      <p:bldP spid="10" grpId="0" animBg="1"/>
      <p:bldP spid="11" grpId="0" animBg="1"/>
      <p:bldP spid="12" grpId="0" animBg="1"/>
      <p:bldP spid="13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20" grpId="0" animBg="1"/>
      <p:bldP spid="21" grpId="0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F 2 (follows from TEF 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raphic 59">
            <a:extLst>
              <a:ext uri="{FF2B5EF4-FFF2-40B4-BE49-F238E27FC236}">
                <a16:creationId xmlns:a16="http://schemas.microsoft.com/office/drawing/2014/main" id="{D14327E3-E7CA-034E-9ADB-FE90EB840D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052" t="19458" r="24052" b="19458"/>
          <a:stretch/>
        </p:blipFill>
        <p:spPr>
          <a:xfrm>
            <a:off x="8088423" y="1625797"/>
            <a:ext cx="1677554" cy="1974569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AEA15D60-21CE-FA45-AFA4-D470C3A159B1}"/>
              </a:ext>
            </a:extLst>
          </p:cNvPr>
          <p:cNvSpPr/>
          <p:nvPr userDrawn="1"/>
        </p:nvSpPr>
        <p:spPr>
          <a:xfrm>
            <a:off x="7162800" y="0"/>
            <a:ext cx="3463186" cy="685800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2" name="Slide Number Placeholder 2">
            <a:extLst>
              <a:ext uri="{FF2B5EF4-FFF2-40B4-BE49-F238E27FC236}">
                <a16:creationId xmlns:a16="http://schemas.microsoft.com/office/drawing/2014/main" id="{D505C7CF-F49C-2F49-BD6F-4141B05C5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5986" y="6261657"/>
            <a:ext cx="1299377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  <p:grpSp>
        <p:nvGrpSpPr>
          <p:cNvPr id="63" name="Graphic 1">
            <a:extLst>
              <a:ext uri="{FF2B5EF4-FFF2-40B4-BE49-F238E27FC236}">
                <a16:creationId xmlns:a16="http://schemas.microsoft.com/office/drawing/2014/main" id="{ADE532EB-A8F7-F849-9FBF-427E77CDD91A}"/>
              </a:ext>
            </a:extLst>
          </p:cNvPr>
          <p:cNvGrpSpPr/>
          <p:nvPr userDrawn="1"/>
        </p:nvGrpSpPr>
        <p:grpSpPr>
          <a:xfrm>
            <a:off x="591256" y="-742826"/>
            <a:ext cx="3457041" cy="3425323"/>
            <a:chOff x="715951" y="-504041"/>
            <a:chExt cx="3207656" cy="3178226"/>
          </a:xfrm>
          <a:solidFill>
            <a:srgbClr val="D19E11"/>
          </a:solidFill>
        </p:grpSpPr>
        <p:sp>
          <p:nvSpPr>
            <p:cNvPr id="64" name="Freeform: Shape 6">
              <a:extLst>
                <a:ext uri="{FF2B5EF4-FFF2-40B4-BE49-F238E27FC236}">
                  <a16:creationId xmlns:a16="http://schemas.microsoft.com/office/drawing/2014/main" id="{A6866652-7EB1-3E45-A56E-11E9CA899FBE}"/>
                </a:ext>
              </a:extLst>
            </p:cNvPr>
            <p:cNvSpPr/>
            <p:nvPr/>
          </p:nvSpPr>
          <p:spPr>
            <a:xfrm>
              <a:off x="1935743" y="1545621"/>
              <a:ext cx="823985" cy="823985"/>
            </a:xfrm>
            <a:custGeom>
              <a:avLst/>
              <a:gdLst>
                <a:gd name="connsiteX0" fmla="*/ 422292 w 823985"/>
                <a:gd name="connsiteY0" fmla="*/ 822513 h 823984"/>
                <a:gd name="connsiteX1" fmla="*/ 822514 w 823985"/>
                <a:gd name="connsiteY1" fmla="*/ 422292 h 823984"/>
                <a:gd name="connsiteX2" fmla="*/ 422292 w 823985"/>
                <a:gd name="connsiteY2" fmla="*/ 22071 h 823984"/>
                <a:gd name="connsiteX3" fmla="*/ 22071 w 823985"/>
                <a:gd name="connsiteY3" fmla="*/ 422292 h 823984"/>
                <a:gd name="connsiteX4" fmla="*/ 422292 w 823985"/>
                <a:gd name="connsiteY4" fmla="*/ 822513 h 82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3985" h="823984">
                  <a:moveTo>
                    <a:pt x="422292" y="822513"/>
                  </a:moveTo>
                  <a:cubicBezTo>
                    <a:pt x="643003" y="822513"/>
                    <a:pt x="822514" y="643002"/>
                    <a:pt x="822514" y="422292"/>
                  </a:cubicBezTo>
                  <a:cubicBezTo>
                    <a:pt x="822514" y="201582"/>
                    <a:pt x="643003" y="22071"/>
                    <a:pt x="422292" y="22071"/>
                  </a:cubicBezTo>
                  <a:cubicBezTo>
                    <a:pt x="201582" y="22071"/>
                    <a:pt x="22071" y="201582"/>
                    <a:pt x="22071" y="422292"/>
                  </a:cubicBezTo>
                  <a:cubicBezTo>
                    <a:pt x="25014" y="643002"/>
                    <a:pt x="204525" y="822513"/>
                    <a:pt x="422292" y="8225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7">
              <a:extLst>
                <a:ext uri="{FF2B5EF4-FFF2-40B4-BE49-F238E27FC236}">
                  <a16:creationId xmlns:a16="http://schemas.microsoft.com/office/drawing/2014/main" id="{5491336A-2620-2D40-8591-AC5EABFE3813}"/>
                </a:ext>
              </a:extLst>
            </p:cNvPr>
            <p:cNvSpPr/>
            <p:nvPr/>
          </p:nvSpPr>
          <p:spPr>
            <a:xfrm>
              <a:off x="693880" y="-526112"/>
              <a:ext cx="3237084" cy="3207654"/>
            </a:xfrm>
            <a:custGeom>
              <a:avLst/>
              <a:gdLst>
                <a:gd name="connsiteX0" fmla="*/ 2070262 w 3237084"/>
                <a:gd name="connsiteY0" fmla="*/ 1934892 h 3207654"/>
                <a:gd name="connsiteX1" fmla="*/ 2070262 w 3237084"/>
                <a:gd name="connsiteY1" fmla="*/ 1643555 h 3207654"/>
                <a:gd name="connsiteX2" fmla="*/ 3241498 w 3237084"/>
                <a:gd name="connsiteY2" fmla="*/ 328122 h 3207654"/>
                <a:gd name="connsiteX3" fmla="*/ 3147329 w 3237084"/>
                <a:gd name="connsiteY3" fmla="*/ 242781 h 3207654"/>
                <a:gd name="connsiteX4" fmla="*/ 1967264 w 3237084"/>
                <a:gd name="connsiteY4" fmla="*/ 1567042 h 3207654"/>
                <a:gd name="connsiteX5" fmla="*/ 1876037 w 3237084"/>
                <a:gd name="connsiteY5" fmla="*/ 1458158 h 3207654"/>
                <a:gd name="connsiteX6" fmla="*/ 3079644 w 3237084"/>
                <a:gd name="connsiteY6" fmla="*/ 107412 h 3207654"/>
                <a:gd name="connsiteX7" fmla="*/ 2985474 w 3237084"/>
                <a:gd name="connsiteY7" fmla="*/ 22071 h 3207654"/>
                <a:gd name="connsiteX8" fmla="*/ 1796582 w 3237084"/>
                <a:gd name="connsiteY8" fmla="*/ 1358103 h 3207654"/>
                <a:gd name="connsiteX9" fmla="*/ 1699469 w 3237084"/>
                <a:gd name="connsiteY9" fmla="*/ 1237448 h 3207654"/>
                <a:gd name="connsiteX10" fmla="*/ 2573482 w 3237084"/>
                <a:gd name="connsiteY10" fmla="*/ 254552 h 3207654"/>
                <a:gd name="connsiteX11" fmla="*/ 2479312 w 3237084"/>
                <a:gd name="connsiteY11" fmla="*/ 169211 h 3207654"/>
                <a:gd name="connsiteX12" fmla="*/ 1620013 w 3237084"/>
                <a:gd name="connsiteY12" fmla="*/ 1137393 h 3207654"/>
                <a:gd name="connsiteX13" fmla="*/ 840170 w 3237084"/>
                <a:gd name="connsiteY13" fmla="*/ 166268 h 3207654"/>
                <a:gd name="connsiteX14" fmla="*/ 740115 w 3237084"/>
                <a:gd name="connsiteY14" fmla="*/ 245724 h 3207654"/>
                <a:gd name="connsiteX15" fmla="*/ 1828953 w 3237084"/>
                <a:gd name="connsiteY15" fmla="*/ 1605298 h 3207654"/>
                <a:gd name="connsiteX16" fmla="*/ 1661213 w 3237084"/>
                <a:gd name="connsiteY16" fmla="*/ 1605298 h 3207654"/>
                <a:gd name="connsiteX17" fmla="*/ 1664156 w 3237084"/>
                <a:gd name="connsiteY17" fmla="*/ 1602356 h 3207654"/>
                <a:gd name="connsiteX18" fmla="*/ 495862 w 3237084"/>
                <a:gd name="connsiteY18" fmla="*/ 142726 h 3207654"/>
                <a:gd name="connsiteX19" fmla="*/ 395807 w 3237084"/>
                <a:gd name="connsiteY19" fmla="*/ 222182 h 3207654"/>
                <a:gd name="connsiteX20" fmla="*/ 1505244 w 3237084"/>
                <a:gd name="connsiteY20" fmla="*/ 1605298 h 3207654"/>
                <a:gd name="connsiteX21" fmla="*/ 1340447 w 3237084"/>
                <a:gd name="connsiteY21" fmla="*/ 1605298 h 3207654"/>
                <a:gd name="connsiteX22" fmla="*/ 122126 w 3237084"/>
                <a:gd name="connsiteY22" fmla="*/ 77984 h 3207654"/>
                <a:gd name="connsiteX23" fmla="*/ 22071 w 3237084"/>
                <a:gd name="connsiteY23" fmla="*/ 157440 h 3207654"/>
                <a:gd name="connsiteX24" fmla="*/ 1260991 w 3237084"/>
                <a:gd name="connsiteY24" fmla="*/ 1705354 h 3207654"/>
                <a:gd name="connsiteX25" fmla="*/ 1260991 w 3237084"/>
                <a:gd name="connsiteY25" fmla="*/ 1934892 h 3207654"/>
                <a:gd name="connsiteX26" fmla="*/ 975539 w 3237084"/>
                <a:gd name="connsiteY26" fmla="*/ 2494025 h 3207654"/>
                <a:gd name="connsiteX27" fmla="*/ 1667098 w 3237084"/>
                <a:gd name="connsiteY27" fmla="*/ 3185583 h 3207654"/>
                <a:gd name="connsiteX28" fmla="*/ 2355715 w 3237084"/>
                <a:gd name="connsiteY28" fmla="*/ 2496967 h 3207654"/>
                <a:gd name="connsiteX29" fmla="*/ 2070262 w 3237084"/>
                <a:gd name="connsiteY29" fmla="*/ 1934892 h 3207654"/>
                <a:gd name="connsiteX30" fmla="*/ 1664156 w 3237084"/>
                <a:gd name="connsiteY30" fmla="*/ 1970206 h 3207654"/>
                <a:gd name="connsiteX31" fmla="*/ 2190917 w 3237084"/>
                <a:gd name="connsiteY31" fmla="*/ 2496967 h 3207654"/>
                <a:gd name="connsiteX32" fmla="*/ 1664156 w 3237084"/>
                <a:gd name="connsiteY32" fmla="*/ 3023729 h 3207654"/>
                <a:gd name="connsiteX33" fmla="*/ 1140336 w 3237084"/>
                <a:gd name="connsiteY33" fmla="*/ 2496967 h 3207654"/>
                <a:gd name="connsiteX34" fmla="*/ 1664156 w 3237084"/>
                <a:gd name="connsiteY34" fmla="*/ 1970206 h 3207654"/>
                <a:gd name="connsiteX35" fmla="*/ 1387532 w 3237084"/>
                <a:gd name="connsiteY35" fmla="*/ 1731839 h 3207654"/>
                <a:gd name="connsiteX36" fmla="*/ 1943722 w 3237084"/>
                <a:gd name="connsiteY36" fmla="*/ 1731839 h 3207654"/>
                <a:gd name="connsiteX37" fmla="*/ 1943722 w 3237084"/>
                <a:gd name="connsiteY37" fmla="*/ 1864265 h 3207654"/>
                <a:gd name="connsiteX38" fmla="*/ 1664156 w 3237084"/>
                <a:gd name="connsiteY38" fmla="*/ 1805409 h 3207654"/>
                <a:gd name="connsiteX39" fmla="*/ 1387532 w 3237084"/>
                <a:gd name="connsiteY39" fmla="*/ 1864265 h 3207654"/>
                <a:gd name="connsiteX40" fmla="*/ 1387532 w 3237084"/>
                <a:gd name="connsiteY40" fmla="*/ 1731839 h 320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237084" h="3207654">
                  <a:moveTo>
                    <a:pt x="2070262" y="1934892"/>
                  </a:moveTo>
                  <a:lnTo>
                    <a:pt x="2070262" y="1643555"/>
                  </a:lnTo>
                  <a:lnTo>
                    <a:pt x="3241498" y="328122"/>
                  </a:lnTo>
                  <a:lnTo>
                    <a:pt x="3147329" y="242781"/>
                  </a:lnTo>
                  <a:lnTo>
                    <a:pt x="1967264" y="1567042"/>
                  </a:lnTo>
                  <a:lnTo>
                    <a:pt x="1876037" y="1458158"/>
                  </a:lnTo>
                  <a:lnTo>
                    <a:pt x="3079644" y="107412"/>
                  </a:lnTo>
                  <a:lnTo>
                    <a:pt x="2985474" y="22071"/>
                  </a:lnTo>
                  <a:lnTo>
                    <a:pt x="1796582" y="1358103"/>
                  </a:lnTo>
                  <a:lnTo>
                    <a:pt x="1699469" y="1237448"/>
                  </a:lnTo>
                  <a:lnTo>
                    <a:pt x="2573482" y="254552"/>
                  </a:lnTo>
                  <a:lnTo>
                    <a:pt x="2479312" y="169211"/>
                  </a:lnTo>
                  <a:lnTo>
                    <a:pt x="1620013" y="1137393"/>
                  </a:lnTo>
                  <a:lnTo>
                    <a:pt x="840170" y="166268"/>
                  </a:lnTo>
                  <a:lnTo>
                    <a:pt x="740115" y="245724"/>
                  </a:lnTo>
                  <a:lnTo>
                    <a:pt x="1828953" y="1605298"/>
                  </a:lnTo>
                  <a:lnTo>
                    <a:pt x="1661213" y="1605298"/>
                  </a:lnTo>
                  <a:lnTo>
                    <a:pt x="1664156" y="1602356"/>
                  </a:lnTo>
                  <a:lnTo>
                    <a:pt x="495862" y="142726"/>
                  </a:lnTo>
                  <a:lnTo>
                    <a:pt x="395807" y="222182"/>
                  </a:lnTo>
                  <a:lnTo>
                    <a:pt x="1505244" y="1605298"/>
                  </a:lnTo>
                  <a:lnTo>
                    <a:pt x="1340447" y="1605298"/>
                  </a:lnTo>
                  <a:lnTo>
                    <a:pt x="122126" y="77984"/>
                  </a:lnTo>
                  <a:lnTo>
                    <a:pt x="22071" y="157440"/>
                  </a:lnTo>
                  <a:lnTo>
                    <a:pt x="1260991" y="1705354"/>
                  </a:lnTo>
                  <a:lnTo>
                    <a:pt x="1260991" y="1934892"/>
                  </a:lnTo>
                  <a:cubicBezTo>
                    <a:pt x="1087366" y="2061433"/>
                    <a:pt x="975539" y="2264486"/>
                    <a:pt x="975539" y="2494025"/>
                  </a:cubicBezTo>
                  <a:cubicBezTo>
                    <a:pt x="975539" y="2876589"/>
                    <a:pt x="1284534" y="3185583"/>
                    <a:pt x="1667098" y="3185583"/>
                  </a:cubicBezTo>
                  <a:cubicBezTo>
                    <a:pt x="2049663" y="3185583"/>
                    <a:pt x="2355715" y="2876589"/>
                    <a:pt x="2355715" y="2496967"/>
                  </a:cubicBezTo>
                  <a:cubicBezTo>
                    <a:pt x="2355715" y="2264486"/>
                    <a:pt x="2243888" y="2061433"/>
                    <a:pt x="2070262" y="1934892"/>
                  </a:cubicBezTo>
                  <a:moveTo>
                    <a:pt x="1664156" y="1970206"/>
                  </a:moveTo>
                  <a:cubicBezTo>
                    <a:pt x="1952550" y="1970206"/>
                    <a:pt x="2190917" y="2205630"/>
                    <a:pt x="2190917" y="2496967"/>
                  </a:cubicBezTo>
                  <a:cubicBezTo>
                    <a:pt x="2190917" y="2785362"/>
                    <a:pt x="1955493" y="3023729"/>
                    <a:pt x="1664156" y="3023729"/>
                  </a:cubicBezTo>
                  <a:cubicBezTo>
                    <a:pt x="1372818" y="3023729"/>
                    <a:pt x="1140336" y="2785362"/>
                    <a:pt x="1140336" y="2496967"/>
                  </a:cubicBezTo>
                  <a:cubicBezTo>
                    <a:pt x="1140336" y="2205630"/>
                    <a:pt x="1375761" y="1970206"/>
                    <a:pt x="1664156" y="1970206"/>
                  </a:cubicBezTo>
                  <a:moveTo>
                    <a:pt x="1387532" y="1731839"/>
                  </a:moveTo>
                  <a:lnTo>
                    <a:pt x="1943722" y="1731839"/>
                  </a:lnTo>
                  <a:lnTo>
                    <a:pt x="1943722" y="1864265"/>
                  </a:lnTo>
                  <a:cubicBezTo>
                    <a:pt x="1858381" y="1826009"/>
                    <a:pt x="1764211" y="1805409"/>
                    <a:pt x="1664156" y="1805409"/>
                  </a:cubicBezTo>
                  <a:cubicBezTo>
                    <a:pt x="1564100" y="1805409"/>
                    <a:pt x="1469931" y="1826009"/>
                    <a:pt x="1387532" y="1864265"/>
                  </a:cubicBezTo>
                  <a:lnTo>
                    <a:pt x="1387532" y="17318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A3596C90-3292-1240-9A47-D8042F265227}"/>
              </a:ext>
            </a:extLst>
          </p:cNvPr>
          <p:cNvSpPr txBox="1"/>
          <p:nvPr userDrawn="1"/>
        </p:nvSpPr>
        <p:spPr>
          <a:xfrm>
            <a:off x="138144" y="1266826"/>
            <a:ext cx="1528731" cy="180223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4200" spc="-400" dirty="0">
                <a:solidFill>
                  <a:srgbClr val="D19E11"/>
                </a:solidFill>
                <a:latin typeface="+mj-lt"/>
              </a:rPr>
              <a:t>U</a:t>
            </a:r>
            <a:endParaRPr lang="en-GB" sz="14200" spc="-400" dirty="0">
              <a:solidFill>
                <a:srgbClr val="D19E11"/>
              </a:solidFill>
              <a:latin typeface="+mj-lt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0D087BA-C6F9-DB40-B866-33E8D9EBFECE}"/>
              </a:ext>
            </a:extLst>
          </p:cNvPr>
          <p:cNvSpPr txBox="1"/>
          <p:nvPr userDrawn="1"/>
        </p:nvSpPr>
        <p:spPr>
          <a:xfrm>
            <a:off x="3018764" y="1266826"/>
            <a:ext cx="1528731" cy="180223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4200" spc="-400" dirty="0">
                <a:solidFill>
                  <a:srgbClr val="D19E11"/>
                </a:solidFill>
                <a:latin typeface="+mj-lt"/>
              </a:rPr>
              <a:t>N</a:t>
            </a:r>
            <a:endParaRPr lang="en-GB" sz="14200" spc="-400" dirty="0">
              <a:solidFill>
                <a:srgbClr val="D19E11"/>
              </a:solidFill>
              <a:latin typeface="+mj-lt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CE0C317-B4E5-4542-BAB8-AACD5EF620BC}"/>
              </a:ext>
            </a:extLst>
          </p:cNvPr>
          <p:cNvSpPr txBox="1"/>
          <p:nvPr userDrawn="1"/>
        </p:nvSpPr>
        <p:spPr>
          <a:xfrm>
            <a:off x="242920" y="2780656"/>
            <a:ext cx="5323568" cy="1183750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8000" spc="-150" dirty="0">
                <a:solidFill>
                  <a:srgbClr val="D19E11"/>
                </a:solidFill>
                <a:latin typeface="+mj-lt"/>
              </a:rPr>
              <a:t>takes gold.</a:t>
            </a:r>
            <a:endParaRPr lang="en-GB" sz="8000" spc="-150" dirty="0">
              <a:solidFill>
                <a:srgbClr val="D19E11"/>
              </a:solidFill>
              <a:latin typeface="+mj-lt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C89AA26-5A6B-534D-B5A3-A3872625BE83}"/>
              </a:ext>
            </a:extLst>
          </p:cNvPr>
          <p:cNvSpPr txBox="1"/>
          <p:nvPr userDrawn="1"/>
        </p:nvSpPr>
        <p:spPr>
          <a:xfrm>
            <a:off x="6456824" y="596920"/>
            <a:ext cx="4937555" cy="534514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110000"/>
              </a:lnSpc>
              <a:spcAft>
                <a:spcPts val="1200"/>
              </a:spcAft>
            </a:pPr>
            <a:r>
              <a:rPr lang="en-US" sz="2000" b="1" dirty="0">
                <a:solidFill>
                  <a:schemeClr val="bg2"/>
                </a:solidFill>
              </a:rPr>
              <a:t>If you study with us you will find that: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AD02211-26C7-A343-93CD-EE6AC461704F}"/>
              </a:ext>
            </a:extLst>
          </p:cNvPr>
          <p:cNvSpPr/>
          <p:nvPr userDrawn="1"/>
        </p:nvSpPr>
        <p:spPr>
          <a:xfrm>
            <a:off x="6456824" y="1179191"/>
            <a:ext cx="5167707" cy="1089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</a:rPr>
              <a:t>Our teaching and outcomes for students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are officially the </a:t>
            </a:r>
            <a:r>
              <a:rPr lang="en-US" sz="2000" b="1" dirty="0">
                <a:solidFill>
                  <a:schemeClr val="bg2"/>
                </a:solidFill>
              </a:rPr>
              <a:t>highest quality </a:t>
            </a:r>
            <a:r>
              <a:rPr lang="en-US" sz="2000" dirty="0">
                <a:solidFill>
                  <a:schemeClr val="bg2"/>
                </a:solidFill>
              </a:rPr>
              <a:t>found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in the </a:t>
            </a:r>
            <a:r>
              <a:rPr lang="en-US" sz="2000" b="1" dirty="0">
                <a:solidFill>
                  <a:schemeClr val="bg2"/>
                </a:solidFill>
              </a:rPr>
              <a:t>UK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5F8D5CB-56ED-764C-B509-B3395A74AF6B}"/>
              </a:ext>
            </a:extLst>
          </p:cNvPr>
          <p:cNvSpPr/>
          <p:nvPr userDrawn="1"/>
        </p:nvSpPr>
        <p:spPr>
          <a:xfrm>
            <a:off x="6456824" y="2491713"/>
            <a:ext cx="5167707" cy="1089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</a:rPr>
              <a:t>Our levels of employment or further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study for our graduates were found to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be ‘</a:t>
            </a:r>
            <a:r>
              <a:rPr lang="en-US" sz="2000" b="1" dirty="0">
                <a:solidFill>
                  <a:schemeClr val="bg2"/>
                </a:solidFill>
              </a:rPr>
              <a:t>outstanding</a:t>
            </a:r>
            <a:r>
              <a:rPr lang="en-US" sz="2000" dirty="0">
                <a:solidFill>
                  <a:schemeClr val="bg2"/>
                </a:solidFill>
              </a:rPr>
              <a:t>’.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B4958AF-300D-BB4E-A2D2-92959F4E52B2}"/>
              </a:ext>
            </a:extLst>
          </p:cNvPr>
          <p:cNvSpPr/>
          <p:nvPr userDrawn="1"/>
        </p:nvSpPr>
        <p:spPr>
          <a:xfrm>
            <a:off x="6456824" y="3818638"/>
            <a:ext cx="5167707" cy="1089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</a:rPr>
              <a:t>We were given gold because we offer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very </a:t>
            </a:r>
            <a:r>
              <a:rPr lang="en-US" sz="2000" b="1" dirty="0">
                <a:solidFill>
                  <a:schemeClr val="bg2"/>
                </a:solidFill>
              </a:rPr>
              <a:t>high levels of support </a:t>
            </a:r>
            <a:r>
              <a:rPr lang="en-US" sz="2000" dirty="0">
                <a:solidFill>
                  <a:schemeClr val="bg2"/>
                </a:solidFill>
              </a:rPr>
              <a:t>to our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students and put you </a:t>
            </a:r>
            <a:r>
              <a:rPr lang="en-US" sz="2000" b="1" dirty="0">
                <a:solidFill>
                  <a:schemeClr val="bg2"/>
                </a:solidFill>
              </a:rPr>
              <a:t>first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D5163ED-B340-EA4B-A175-793EE40A9941}"/>
              </a:ext>
            </a:extLst>
          </p:cNvPr>
          <p:cNvSpPr/>
          <p:nvPr userDrawn="1"/>
        </p:nvSpPr>
        <p:spPr>
          <a:xfrm>
            <a:off x="6456824" y="5148873"/>
            <a:ext cx="5167707" cy="1089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</a:rPr>
              <a:t>Only 42 other universities have achieved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gold so you will be choosing one of the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b="1" dirty="0">
                <a:solidFill>
                  <a:schemeClr val="bg2"/>
                </a:solidFill>
              </a:rPr>
              <a:t>best teaching universities in the UK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CFE2321-2580-B146-AB6F-F9E1E682BD54}"/>
              </a:ext>
            </a:extLst>
          </p:cNvPr>
          <p:cNvSpPr/>
          <p:nvPr userDrawn="1"/>
        </p:nvSpPr>
        <p:spPr>
          <a:xfrm>
            <a:off x="592163" y="5555778"/>
            <a:ext cx="126000" cy="126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I</a:t>
            </a:r>
            <a:endParaRPr lang="en-GB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D09420D-5DDD-334F-984F-A4F5460A2A20}"/>
              </a:ext>
            </a:extLst>
          </p:cNvPr>
          <p:cNvSpPr/>
          <p:nvPr userDrawn="1"/>
        </p:nvSpPr>
        <p:spPr>
          <a:xfrm>
            <a:off x="383075" y="5573778"/>
            <a:ext cx="90000" cy="9000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K</a:t>
            </a:r>
            <a:endParaRPr lang="en-GB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76" name="1.1">
            <a:extLst>
              <a:ext uri="{FF2B5EF4-FFF2-40B4-BE49-F238E27FC236}">
                <a16:creationId xmlns:a16="http://schemas.microsoft.com/office/drawing/2014/main" id="{37B4FAFD-DBF9-EE40-9AA5-5E9FE6EB0221}"/>
              </a:ext>
            </a:extLst>
          </p:cNvPr>
          <p:cNvSpPr/>
          <p:nvPr userDrawn="1"/>
        </p:nvSpPr>
        <p:spPr>
          <a:xfrm>
            <a:off x="7919984" y="9007404"/>
            <a:ext cx="2008743" cy="1181609"/>
          </a:xfrm>
          <a:custGeom>
            <a:avLst/>
            <a:gdLst>
              <a:gd name="connsiteX0" fmla="*/ 274616 w 2008742"/>
              <a:gd name="connsiteY0" fmla="*/ 274615 h 1181609"/>
              <a:gd name="connsiteX1" fmla="*/ 1751632 w 2008742"/>
              <a:gd name="connsiteY1" fmla="*/ 274615 h 1181609"/>
              <a:gd name="connsiteX2" fmla="*/ 1751632 w 2008742"/>
              <a:gd name="connsiteY2" fmla="*/ 918592 h 1181609"/>
              <a:gd name="connsiteX3" fmla="*/ 274616 w 2008742"/>
              <a:gd name="connsiteY3" fmla="*/ 918592 h 118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8742" h="1181609">
                <a:moveTo>
                  <a:pt x="274616" y="274615"/>
                </a:moveTo>
                <a:lnTo>
                  <a:pt x="1751632" y="274615"/>
                </a:lnTo>
                <a:lnTo>
                  <a:pt x="1751632" y="918592"/>
                </a:lnTo>
                <a:lnTo>
                  <a:pt x="274616" y="918592"/>
                </a:lnTo>
                <a:close/>
              </a:path>
            </a:pathLst>
          </a:custGeom>
          <a:solidFill>
            <a:schemeClr val="bg2"/>
          </a:solidFill>
          <a:ln w="59031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7F08264-9CC9-4B45-B848-FF3B21BF7890}"/>
              </a:ext>
            </a:extLst>
          </p:cNvPr>
          <p:cNvSpPr/>
          <p:nvPr userDrawn="1"/>
        </p:nvSpPr>
        <p:spPr>
          <a:xfrm>
            <a:off x="6174433" y="-3738313"/>
            <a:ext cx="360000" cy="360000"/>
          </a:xfrm>
          <a:prstGeom prst="ellipse">
            <a:avLst/>
          </a:prstGeom>
          <a:solidFill>
            <a:srgbClr val="D19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EBEA1E19-3FF5-A043-A5A4-91209C372BEE}"/>
              </a:ext>
            </a:extLst>
          </p:cNvPr>
          <p:cNvSpPr/>
          <p:nvPr userDrawn="1"/>
        </p:nvSpPr>
        <p:spPr>
          <a:xfrm>
            <a:off x="7313078" y="-4868613"/>
            <a:ext cx="360000" cy="360000"/>
          </a:xfrm>
          <a:prstGeom prst="ellipse">
            <a:avLst/>
          </a:prstGeom>
          <a:solidFill>
            <a:srgbClr val="D19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E116411-2109-E248-B57D-B8F88E2C0991}"/>
              </a:ext>
            </a:extLst>
          </p:cNvPr>
          <p:cNvSpPr/>
          <p:nvPr userDrawn="1"/>
        </p:nvSpPr>
        <p:spPr>
          <a:xfrm>
            <a:off x="11573676" y="-7539156"/>
            <a:ext cx="360000" cy="360000"/>
          </a:xfrm>
          <a:prstGeom prst="ellipse">
            <a:avLst/>
          </a:prstGeom>
          <a:solidFill>
            <a:srgbClr val="D19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278A4F3-EE4D-524F-9131-0F7589FA0D7D}"/>
              </a:ext>
            </a:extLst>
          </p:cNvPr>
          <p:cNvSpPr/>
          <p:nvPr userDrawn="1"/>
        </p:nvSpPr>
        <p:spPr>
          <a:xfrm>
            <a:off x="10983472" y="-5738593"/>
            <a:ext cx="360000" cy="360000"/>
          </a:xfrm>
          <a:prstGeom prst="ellipse">
            <a:avLst/>
          </a:prstGeom>
          <a:solidFill>
            <a:srgbClr val="D19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81" name="Graphic 15">
            <a:extLst>
              <a:ext uri="{FF2B5EF4-FFF2-40B4-BE49-F238E27FC236}">
                <a16:creationId xmlns:a16="http://schemas.microsoft.com/office/drawing/2014/main" id="{DA84C3E7-E84B-CF4B-92D1-57349C357B06}"/>
              </a:ext>
            </a:extLst>
          </p:cNvPr>
          <p:cNvSpPr/>
          <p:nvPr userDrawn="1"/>
        </p:nvSpPr>
        <p:spPr>
          <a:xfrm>
            <a:off x="6636647" y="-2722614"/>
            <a:ext cx="1152379" cy="2247132"/>
          </a:xfrm>
          <a:custGeom>
            <a:avLst/>
            <a:gdLst>
              <a:gd name="connsiteX0" fmla="*/ 1051122 w 1180410"/>
              <a:gd name="connsiteY0" fmla="*/ 44265 h 2301792"/>
              <a:gd name="connsiteX1" fmla="*/ 974395 w 1180410"/>
              <a:gd name="connsiteY1" fmla="*/ 85579 h 2301792"/>
              <a:gd name="connsiteX2" fmla="*/ 962591 w 1180410"/>
              <a:gd name="connsiteY2" fmla="*/ 168208 h 2301792"/>
              <a:gd name="connsiteX3" fmla="*/ 702901 w 1180410"/>
              <a:gd name="connsiteY3" fmla="*/ 197718 h 2301792"/>
              <a:gd name="connsiteX4" fmla="*/ 602566 w 1180410"/>
              <a:gd name="connsiteY4" fmla="*/ 481016 h 2301792"/>
              <a:gd name="connsiteX5" fmla="*/ 756019 w 1180410"/>
              <a:gd name="connsiteY5" fmla="*/ 646272 h 2301792"/>
              <a:gd name="connsiteX6" fmla="*/ 531741 w 1180410"/>
              <a:gd name="connsiteY6" fmla="*/ 675783 h 2301792"/>
              <a:gd name="connsiteX7" fmla="*/ 431406 w 1180410"/>
              <a:gd name="connsiteY7" fmla="*/ 959080 h 2301792"/>
              <a:gd name="connsiteX8" fmla="*/ 584860 w 1180410"/>
              <a:gd name="connsiteY8" fmla="*/ 1124337 h 2301792"/>
              <a:gd name="connsiteX9" fmla="*/ 360582 w 1180410"/>
              <a:gd name="connsiteY9" fmla="*/ 1147945 h 2301792"/>
              <a:gd name="connsiteX10" fmla="*/ 260247 w 1180410"/>
              <a:gd name="connsiteY10" fmla="*/ 1431242 h 2301792"/>
              <a:gd name="connsiteX11" fmla="*/ 413700 w 1180410"/>
              <a:gd name="connsiteY11" fmla="*/ 1596499 h 2301792"/>
              <a:gd name="connsiteX12" fmla="*/ 189422 w 1180410"/>
              <a:gd name="connsiteY12" fmla="*/ 1620107 h 2301792"/>
              <a:gd name="connsiteX13" fmla="*/ 89087 w 1180410"/>
              <a:gd name="connsiteY13" fmla="*/ 1903405 h 2301792"/>
              <a:gd name="connsiteX14" fmla="*/ 272051 w 1180410"/>
              <a:gd name="connsiteY14" fmla="*/ 2092270 h 2301792"/>
              <a:gd name="connsiteX15" fmla="*/ 272051 w 1180410"/>
              <a:gd name="connsiteY15" fmla="*/ 2092270 h 2301792"/>
              <a:gd name="connsiteX16" fmla="*/ 242541 w 1180410"/>
              <a:gd name="connsiteY16" fmla="*/ 2216213 h 2301792"/>
              <a:gd name="connsiteX17" fmla="*/ 366484 w 1180410"/>
              <a:gd name="connsiteY17" fmla="*/ 2251625 h 2301792"/>
              <a:gd name="connsiteX18" fmla="*/ 372386 w 1180410"/>
              <a:gd name="connsiteY18" fmla="*/ 2251625 h 2301792"/>
              <a:gd name="connsiteX19" fmla="*/ 354680 w 1180410"/>
              <a:gd name="connsiteY19" fmla="*/ 2257527 h 2301792"/>
              <a:gd name="connsiteX20" fmla="*/ 425504 w 1180410"/>
              <a:gd name="connsiteY20" fmla="*/ 1980131 h 2301792"/>
              <a:gd name="connsiteX21" fmla="*/ 248443 w 1180410"/>
              <a:gd name="connsiteY21" fmla="*/ 1797168 h 2301792"/>
              <a:gd name="connsiteX22" fmla="*/ 472721 w 1180410"/>
              <a:gd name="connsiteY22" fmla="*/ 1767658 h 2301792"/>
              <a:gd name="connsiteX23" fmla="*/ 573056 w 1180410"/>
              <a:gd name="connsiteY23" fmla="*/ 1484361 h 2301792"/>
              <a:gd name="connsiteX24" fmla="*/ 419602 w 1180410"/>
              <a:gd name="connsiteY24" fmla="*/ 1319104 h 2301792"/>
              <a:gd name="connsiteX25" fmla="*/ 643880 w 1180410"/>
              <a:gd name="connsiteY25" fmla="*/ 1295496 h 2301792"/>
              <a:gd name="connsiteX26" fmla="*/ 744215 w 1180410"/>
              <a:gd name="connsiteY26" fmla="*/ 1012198 h 2301792"/>
              <a:gd name="connsiteX27" fmla="*/ 590762 w 1180410"/>
              <a:gd name="connsiteY27" fmla="*/ 846941 h 2301792"/>
              <a:gd name="connsiteX28" fmla="*/ 815040 w 1180410"/>
              <a:gd name="connsiteY28" fmla="*/ 823333 h 2301792"/>
              <a:gd name="connsiteX29" fmla="*/ 915375 w 1180410"/>
              <a:gd name="connsiteY29" fmla="*/ 540036 h 2301792"/>
              <a:gd name="connsiteX30" fmla="*/ 761921 w 1180410"/>
              <a:gd name="connsiteY30" fmla="*/ 374779 h 2301792"/>
              <a:gd name="connsiteX31" fmla="*/ 1015709 w 1180410"/>
              <a:gd name="connsiteY31" fmla="*/ 345269 h 2301792"/>
              <a:gd name="connsiteX32" fmla="*/ 1133751 w 1180410"/>
              <a:gd name="connsiteY32" fmla="*/ 85579 h 2301792"/>
              <a:gd name="connsiteX33" fmla="*/ 1133751 w 1180410"/>
              <a:gd name="connsiteY33" fmla="*/ 85579 h 2301792"/>
              <a:gd name="connsiteX34" fmla="*/ 1133751 w 1180410"/>
              <a:gd name="connsiteY34" fmla="*/ 85579 h 2301792"/>
              <a:gd name="connsiteX35" fmla="*/ 1133751 w 1180410"/>
              <a:gd name="connsiteY35" fmla="*/ 79677 h 2301792"/>
              <a:gd name="connsiteX36" fmla="*/ 1051122 w 1180410"/>
              <a:gd name="connsiteY36" fmla="*/ 44265 h 2301792"/>
              <a:gd name="connsiteX37" fmla="*/ 1051122 w 1180410"/>
              <a:gd name="connsiteY37" fmla="*/ 44265 h 2301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180410" h="2301792">
                <a:moveTo>
                  <a:pt x="1051122" y="44265"/>
                </a:moveTo>
                <a:cubicBezTo>
                  <a:pt x="1021612" y="44265"/>
                  <a:pt x="992101" y="61971"/>
                  <a:pt x="974395" y="85579"/>
                </a:cubicBezTo>
                <a:cubicBezTo>
                  <a:pt x="956689" y="109188"/>
                  <a:pt x="950787" y="138698"/>
                  <a:pt x="962591" y="168208"/>
                </a:cubicBezTo>
                <a:lnTo>
                  <a:pt x="702901" y="197718"/>
                </a:lnTo>
                <a:cubicBezTo>
                  <a:pt x="573056" y="215424"/>
                  <a:pt x="508133" y="380681"/>
                  <a:pt x="602566" y="481016"/>
                </a:cubicBezTo>
                <a:lnTo>
                  <a:pt x="756019" y="646272"/>
                </a:lnTo>
                <a:lnTo>
                  <a:pt x="531741" y="675783"/>
                </a:lnTo>
                <a:cubicBezTo>
                  <a:pt x="401896" y="693489"/>
                  <a:pt x="336974" y="858746"/>
                  <a:pt x="431406" y="959080"/>
                </a:cubicBezTo>
                <a:lnTo>
                  <a:pt x="584860" y="1124337"/>
                </a:lnTo>
                <a:lnTo>
                  <a:pt x="360582" y="1147945"/>
                </a:lnTo>
                <a:cubicBezTo>
                  <a:pt x="230737" y="1165651"/>
                  <a:pt x="165814" y="1330908"/>
                  <a:pt x="260247" y="1431242"/>
                </a:cubicBezTo>
                <a:lnTo>
                  <a:pt x="413700" y="1596499"/>
                </a:lnTo>
                <a:lnTo>
                  <a:pt x="189422" y="1620107"/>
                </a:lnTo>
                <a:cubicBezTo>
                  <a:pt x="59577" y="1637814"/>
                  <a:pt x="-5345" y="1803070"/>
                  <a:pt x="89087" y="1903405"/>
                </a:cubicBezTo>
                <a:lnTo>
                  <a:pt x="272051" y="2092270"/>
                </a:lnTo>
                <a:lnTo>
                  <a:pt x="272051" y="2092270"/>
                </a:lnTo>
                <a:cubicBezTo>
                  <a:pt x="230737" y="2115878"/>
                  <a:pt x="218932" y="2174899"/>
                  <a:pt x="242541" y="2216213"/>
                </a:cubicBezTo>
                <a:cubicBezTo>
                  <a:pt x="266149" y="2257527"/>
                  <a:pt x="319267" y="2275233"/>
                  <a:pt x="366484" y="2251625"/>
                </a:cubicBezTo>
                <a:lnTo>
                  <a:pt x="372386" y="2251625"/>
                </a:lnTo>
                <a:lnTo>
                  <a:pt x="354680" y="2257527"/>
                </a:lnTo>
                <a:cubicBezTo>
                  <a:pt x="472721" y="2222115"/>
                  <a:pt x="508133" y="2068662"/>
                  <a:pt x="425504" y="1980131"/>
                </a:cubicBezTo>
                <a:lnTo>
                  <a:pt x="248443" y="1797168"/>
                </a:lnTo>
                <a:lnTo>
                  <a:pt x="472721" y="1767658"/>
                </a:lnTo>
                <a:cubicBezTo>
                  <a:pt x="602566" y="1749952"/>
                  <a:pt x="667488" y="1584695"/>
                  <a:pt x="573056" y="1484361"/>
                </a:cubicBezTo>
                <a:lnTo>
                  <a:pt x="419602" y="1319104"/>
                </a:lnTo>
                <a:lnTo>
                  <a:pt x="643880" y="1295496"/>
                </a:lnTo>
                <a:cubicBezTo>
                  <a:pt x="773725" y="1277790"/>
                  <a:pt x="838648" y="1112533"/>
                  <a:pt x="744215" y="1012198"/>
                </a:cubicBezTo>
                <a:lnTo>
                  <a:pt x="590762" y="846941"/>
                </a:lnTo>
                <a:lnTo>
                  <a:pt x="815040" y="823333"/>
                </a:lnTo>
                <a:cubicBezTo>
                  <a:pt x="944885" y="805627"/>
                  <a:pt x="1009807" y="634468"/>
                  <a:pt x="915375" y="540036"/>
                </a:cubicBezTo>
                <a:lnTo>
                  <a:pt x="761921" y="374779"/>
                </a:lnTo>
                <a:lnTo>
                  <a:pt x="1015709" y="345269"/>
                </a:lnTo>
                <a:cubicBezTo>
                  <a:pt x="1133751" y="333465"/>
                  <a:pt x="1204575" y="185914"/>
                  <a:pt x="1133751" y="85579"/>
                </a:cubicBezTo>
                <a:lnTo>
                  <a:pt x="1133751" y="85579"/>
                </a:lnTo>
                <a:lnTo>
                  <a:pt x="1133751" y="85579"/>
                </a:lnTo>
                <a:lnTo>
                  <a:pt x="1133751" y="79677"/>
                </a:lnTo>
                <a:cubicBezTo>
                  <a:pt x="1116044" y="61971"/>
                  <a:pt x="1086534" y="44265"/>
                  <a:pt x="1051122" y="44265"/>
                </a:cubicBezTo>
                <a:lnTo>
                  <a:pt x="1051122" y="44265"/>
                </a:lnTo>
                <a:close/>
              </a:path>
            </a:pathLst>
          </a:custGeom>
          <a:solidFill>
            <a:srgbClr val="D19E1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2" name="Graphic 15">
            <a:extLst>
              <a:ext uri="{FF2B5EF4-FFF2-40B4-BE49-F238E27FC236}">
                <a16:creationId xmlns:a16="http://schemas.microsoft.com/office/drawing/2014/main" id="{B0B597E3-E0E6-DF41-A1B2-20C2EBE5CAA7}"/>
              </a:ext>
            </a:extLst>
          </p:cNvPr>
          <p:cNvSpPr/>
          <p:nvPr userDrawn="1"/>
        </p:nvSpPr>
        <p:spPr>
          <a:xfrm rot="178182" flipH="1">
            <a:off x="9828300" y="-8349426"/>
            <a:ext cx="1202231" cy="2344344"/>
          </a:xfrm>
          <a:custGeom>
            <a:avLst/>
            <a:gdLst>
              <a:gd name="connsiteX0" fmla="*/ 1051122 w 1180410"/>
              <a:gd name="connsiteY0" fmla="*/ 44265 h 2301792"/>
              <a:gd name="connsiteX1" fmla="*/ 974395 w 1180410"/>
              <a:gd name="connsiteY1" fmla="*/ 85579 h 2301792"/>
              <a:gd name="connsiteX2" fmla="*/ 962591 w 1180410"/>
              <a:gd name="connsiteY2" fmla="*/ 168208 h 2301792"/>
              <a:gd name="connsiteX3" fmla="*/ 702901 w 1180410"/>
              <a:gd name="connsiteY3" fmla="*/ 197718 h 2301792"/>
              <a:gd name="connsiteX4" fmla="*/ 602566 w 1180410"/>
              <a:gd name="connsiteY4" fmla="*/ 481016 h 2301792"/>
              <a:gd name="connsiteX5" fmla="*/ 756019 w 1180410"/>
              <a:gd name="connsiteY5" fmla="*/ 646272 h 2301792"/>
              <a:gd name="connsiteX6" fmla="*/ 531741 w 1180410"/>
              <a:gd name="connsiteY6" fmla="*/ 675783 h 2301792"/>
              <a:gd name="connsiteX7" fmla="*/ 431406 w 1180410"/>
              <a:gd name="connsiteY7" fmla="*/ 959080 h 2301792"/>
              <a:gd name="connsiteX8" fmla="*/ 584860 w 1180410"/>
              <a:gd name="connsiteY8" fmla="*/ 1124337 h 2301792"/>
              <a:gd name="connsiteX9" fmla="*/ 360582 w 1180410"/>
              <a:gd name="connsiteY9" fmla="*/ 1147945 h 2301792"/>
              <a:gd name="connsiteX10" fmla="*/ 260247 w 1180410"/>
              <a:gd name="connsiteY10" fmla="*/ 1431242 h 2301792"/>
              <a:gd name="connsiteX11" fmla="*/ 413700 w 1180410"/>
              <a:gd name="connsiteY11" fmla="*/ 1596499 h 2301792"/>
              <a:gd name="connsiteX12" fmla="*/ 189422 w 1180410"/>
              <a:gd name="connsiteY12" fmla="*/ 1620107 h 2301792"/>
              <a:gd name="connsiteX13" fmla="*/ 89087 w 1180410"/>
              <a:gd name="connsiteY13" fmla="*/ 1903405 h 2301792"/>
              <a:gd name="connsiteX14" fmla="*/ 272051 w 1180410"/>
              <a:gd name="connsiteY14" fmla="*/ 2092270 h 2301792"/>
              <a:gd name="connsiteX15" fmla="*/ 272051 w 1180410"/>
              <a:gd name="connsiteY15" fmla="*/ 2092270 h 2301792"/>
              <a:gd name="connsiteX16" fmla="*/ 242541 w 1180410"/>
              <a:gd name="connsiteY16" fmla="*/ 2216213 h 2301792"/>
              <a:gd name="connsiteX17" fmla="*/ 366484 w 1180410"/>
              <a:gd name="connsiteY17" fmla="*/ 2251625 h 2301792"/>
              <a:gd name="connsiteX18" fmla="*/ 372386 w 1180410"/>
              <a:gd name="connsiteY18" fmla="*/ 2251625 h 2301792"/>
              <a:gd name="connsiteX19" fmla="*/ 354680 w 1180410"/>
              <a:gd name="connsiteY19" fmla="*/ 2257527 h 2301792"/>
              <a:gd name="connsiteX20" fmla="*/ 425504 w 1180410"/>
              <a:gd name="connsiteY20" fmla="*/ 1980131 h 2301792"/>
              <a:gd name="connsiteX21" fmla="*/ 248443 w 1180410"/>
              <a:gd name="connsiteY21" fmla="*/ 1797168 h 2301792"/>
              <a:gd name="connsiteX22" fmla="*/ 472721 w 1180410"/>
              <a:gd name="connsiteY22" fmla="*/ 1767658 h 2301792"/>
              <a:gd name="connsiteX23" fmla="*/ 573056 w 1180410"/>
              <a:gd name="connsiteY23" fmla="*/ 1484361 h 2301792"/>
              <a:gd name="connsiteX24" fmla="*/ 419602 w 1180410"/>
              <a:gd name="connsiteY24" fmla="*/ 1319104 h 2301792"/>
              <a:gd name="connsiteX25" fmla="*/ 643880 w 1180410"/>
              <a:gd name="connsiteY25" fmla="*/ 1295496 h 2301792"/>
              <a:gd name="connsiteX26" fmla="*/ 744215 w 1180410"/>
              <a:gd name="connsiteY26" fmla="*/ 1012198 h 2301792"/>
              <a:gd name="connsiteX27" fmla="*/ 590762 w 1180410"/>
              <a:gd name="connsiteY27" fmla="*/ 846941 h 2301792"/>
              <a:gd name="connsiteX28" fmla="*/ 815040 w 1180410"/>
              <a:gd name="connsiteY28" fmla="*/ 823333 h 2301792"/>
              <a:gd name="connsiteX29" fmla="*/ 915375 w 1180410"/>
              <a:gd name="connsiteY29" fmla="*/ 540036 h 2301792"/>
              <a:gd name="connsiteX30" fmla="*/ 761921 w 1180410"/>
              <a:gd name="connsiteY30" fmla="*/ 374779 h 2301792"/>
              <a:gd name="connsiteX31" fmla="*/ 1015709 w 1180410"/>
              <a:gd name="connsiteY31" fmla="*/ 345269 h 2301792"/>
              <a:gd name="connsiteX32" fmla="*/ 1133751 w 1180410"/>
              <a:gd name="connsiteY32" fmla="*/ 85579 h 2301792"/>
              <a:gd name="connsiteX33" fmla="*/ 1133751 w 1180410"/>
              <a:gd name="connsiteY33" fmla="*/ 85579 h 2301792"/>
              <a:gd name="connsiteX34" fmla="*/ 1133751 w 1180410"/>
              <a:gd name="connsiteY34" fmla="*/ 85579 h 2301792"/>
              <a:gd name="connsiteX35" fmla="*/ 1133751 w 1180410"/>
              <a:gd name="connsiteY35" fmla="*/ 79677 h 2301792"/>
              <a:gd name="connsiteX36" fmla="*/ 1051122 w 1180410"/>
              <a:gd name="connsiteY36" fmla="*/ 44265 h 2301792"/>
              <a:gd name="connsiteX37" fmla="*/ 1051122 w 1180410"/>
              <a:gd name="connsiteY37" fmla="*/ 44265 h 2301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180410" h="2301792">
                <a:moveTo>
                  <a:pt x="1051122" y="44265"/>
                </a:moveTo>
                <a:cubicBezTo>
                  <a:pt x="1021612" y="44265"/>
                  <a:pt x="992101" y="61971"/>
                  <a:pt x="974395" y="85579"/>
                </a:cubicBezTo>
                <a:cubicBezTo>
                  <a:pt x="956689" y="109188"/>
                  <a:pt x="950787" y="138698"/>
                  <a:pt x="962591" y="168208"/>
                </a:cubicBezTo>
                <a:lnTo>
                  <a:pt x="702901" y="197718"/>
                </a:lnTo>
                <a:cubicBezTo>
                  <a:pt x="573056" y="215424"/>
                  <a:pt x="508133" y="380681"/>
                  <a:pt x="602566" y="481016"/>
                </a:cubicBezTo>
                <a:lnTo>
                  <a:pt x="756019" y="646272"/>
                </a:lnTo>
                <a:lnTo>
                  <a:pt x="531741" y="675783"/>
                </a:lnTo>
                <a:cubicBezTo>
                  <a:pt x="401896" y="693489"/>
                  <a:pt x="336974" y="858746"/>
                  <a:pt x="431406" y="959080"/>
                </a:cubicBezTo>
                <a:lnTo>
                  <a:pt x="584860" y="1124337"/>
                </a:lnTo>
                <a:lnTo>
                  <a:pt x="360582" y="1147945"/>
                </a:lnTo>
                <a:cubicBezTo>
                  <a:pt x="230737" y="1165651"/>
                  <a:pt x="165814" y="1330908"/>
                  <a:pt x="260247" y="1431242"/>
                </a:cubicBezTo>
                <a:lnTo>
                  <a:pt x="413700" y="1596499"/>
                </a:lnTo>
                <a:lnTo>
                  <a:pt x="189422" y="1620107"/>
                </a:lnTo>
                <a:cubicBezTo>
                  <a:pt x="59577" y="1637814"/>
                  <a:pt x="-5345" y="1803070"/>
                  <a:pt x="89087" y="1903405"/>
                </a:cubicBezTo>
                <a:lnTo>
                  <a:pt x="272051" y="2092270"/>
                </a:lnTo>
                <a:lnTo>
                  <a:pt x="272051" y="2092270"/>
                </a:lnTo>
                <a:cubicBezTo>
                  <a:pt x="230737" y="2115878"/>
                  <a:pt x="218932" y="2174899"/>
                  <a:pt x="242541" y="2216213"/>
                </a:cubicBezTo>
                <a:cubicBezTo>
                  <a:pt x="266149" y="2257527"/>
                  <a:pt x="319267" y="2275233"/>
                  <a:pt x="366484" y="2251625"/>
                </a:cubicBezTo>
                <a:lnTo>
                  <a:pt x="372386" y="2251625"/>
                </a:lnTo>
                <a:lnTo>
                  <a:pt x="354680" y="2257527"/>
                </a:lnTo>
                <a:cubicBezTo>
                  <a:pt x="472721" y="2222115"/>
                  <a:pt x="508133" y="2068662"/>
                  <a:pt x="425504" y="1980131"/>
                </a:cubicBezTo>
                <a:lnTo>
                  <a:pt x="248443" y="1797168"/>
                </a:lnTo>
                <a:lnTo>
                  <a:pt x="472721" y="1767658"/>
                </a:lnTo>
                <a:cubicBezTo>
                  <a:pt x="602566" y="1749952"/>
                  <a:pt x="667488" y="1584695"/>
                  <a:pt x="573056" y="1484361"/>
                </a:cubicBezTo>
                <a:lnTo>
                  <a:pt x="419602" y="1319104"/>
                </a:lnTo>
                <a:lnTo>
                  <a:pt x="643880" y="1295496"/>
                </a:lnTo>
                <a:cubicBezTo>
                  <a:pt x="773725" y="1277790"/>
                  <a:pt x="838648" y="1112533"/>
                  <a:pt x="744215" y="1012198"/>
                </a:cubicBezTo>
                <a:lnTo>
                  <a:pt x="590762" y="846941"/>
                </a:lnTo>
                <a:lnTo>
                  <a:pt x="815040" y="823333"/>
                </a:lnTo>
                <a:cubicBezTo>
                  <a:pt x="944885" y="805627"/>
                  <a:pt x="1009807" y="634468"/>
                  <a:pt x="915375" y="540036"/>
                </a:cubicBezTo>
                <a:lnTo>
                  <a:pt x="761921" y="374779"/>
                </a:lnTo>
                <a:lnTo>
                  <a:pt x="1015709" y="345269"/>
                </a:lnTo>
                <a:cubicBezTo>
                  <a:pt x="1133751" y="333465"/>
                  <a:pt x="1204575" y="185914"/>
                  <a:pt x="1133751" y="85579"/>
                </a:cubicBezTo>
                <a:lnTo>
                  <a:pt x="1133751" y="85579"/>
                </a:lnTo>
                <a:lnTo>
                  <a:pt x="1133751" y="85579"/>
                </a:lnTo>
                <a:lnTo>
                  <a:pt x="1133751" y="79677"/>
                </a:lnTo>
                <a:cubicBezTo>
                  <a:pt x="1116044" y="61971"/>
                  <a:pt x="1086534" y="44265"/>
                  <a:pt x="1051122" y="44265"/>
                </a:cubicBezTo>
                <a:lnTo>
                  <a:pt x="1051122" y="44265"/>
                </a:lnTo>
                <a:close/>
              </a:path>
            </a:pathLst>
          </a:custGeom>
          <a:solidFill>
            <a:srgbClr val="D19E1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3" name="1.1">
            <a:extLst>
              <a:ext uri="{FF2B5EF4-FFF2-40B4-BE49-F238E27FC236}">
                <a16:creationId xmlns:a16="http://schemas.microsoft.com/office/drawing/2014/main" id="{5D167271-A8B7-FC4F-AE24-B95C78333AE1}"/>
              </a:ext>
            </a:extLst>
          </p:cNvPr>
          <p:cNvSpPr/>
          <p:nvPr userDrawn="1"/>
        </p:nvSpPr>
        <p:spPr>
          <a:xfrm>
            <a:off x="7919984" y="6779379"/>
            <a:ext cx="2008743" cy="1181609"/>
          </a:xfrm>
          <a:custGeom>
            <a:avLst/>
            <a:gdLst>
              <a:gd name="connsiteX0" fmla="*/ 274616 w 2008742"/>
              <a:gd name="connsiteY0" fmla="*/ 274615 h 1181609"/>
              <a:gd name="connsiteX1" fmla="*/ 1751632 w 2008742"/>
              <a:gd name="connsiteY1" fmla="*/ 274615 h 1181609"/>
              <a:gd name="connsiteX2" fmla="*/ 1751632 w 2008742"/>
              <a:gd name="connsiteY2" fmla="*/ 918592 h 1181609"/>
              <a:gd name="connsiteX3" fmla="*/ 274616 w 2008742"/>
              <a:gd name="connsiteY3" fmla="*/ 918592 h 118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8742" h="1181609">
                <a:moveTo>
                  <a:pt x="274616" y="274615"/>
                </a:moveTo>
                <a:lnTo>
                  <a:pt x="1751632" y="274615"/>
                </a:lnTo>
                <a:lnTo>
                  <a:pt x="1751632" y="918592"/>
                </a:lnTo>
                <a:lnTo>
                  <a:pt x="274616" y="918592"/>
                </a:lnTo>
                <a:close/>
              </a:path>
            </a:pathLst>
          </a:custGeom>
          <a:solidFill>
            <a:schemeClr val="bg2"/>
          </a:solidFill>
          <a:ln w="59031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4" name="3">
            <a:extLst>
              <a:ext uri="{FF2B5EF4-FFF2-40B4-BE49-F238E27FC236}">
                <a16:creationId xmlns:a16="http://schemas.microsoft.com/office/drawing/2014/main" id="{BAA408C8-BBAF-FA4E-87E8-718F3A008E41}"/>
              </a:ext>
            </a:extLst>
          </p:cNvPr>
          <p:cNvSpPr/>
          <p:nvPr userDrawn="1"/>
        </p:nvSpPr>
        <p:spPr>
          <a:xfrm>
            <a:off x="9586059" y="8191402"/>
            <a:ext cx="2008743" cy="1181609"/>
          </a:xfrm>
          <a:custGeom>
            <a:avLst/>
            <a:gdLst>
              <a:gd name="connsiteX0" fmla="*/ 274616 w 2008742"/>
              <a:gd name="connsiteY0" fmla="*/ 274615 h 1181609"/>
              <a:gd name="connsiteX1" fmla="*/ 1751633 w 2008742"/>
              <a:gd name="connsiteY1" fmla="*/ 274615 h 1181609"/>
              <a:gd name="connsiteX2" fmla="*/ 1751633 w 2008742"/>
              <a:gd name="connsiteY2" fmla="*/ 918592 h 1181609"/>
              <a:gd name="connsiteX3" fmla="*/ 274616 w 2008742"/>
              <a:gd name="connsiteY3" fmla="*/ 918592 h 118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8742" h="1181609">
                <a:moveTo>
                  <a:pt x="274616" y="274615"/>
                </a:moveTo>
                <a:lnTo>
                  <a:pt x="1751633" y="274615"/>
                </a:lnTo>
                <a:lnTo>
                  <a:pt x="1751633" y="918592"/>
                </a:lnTo>
                <a:lnTo>
                  <a:pt x="274616" y="918592"/>
                </a:lnTo>
                <a:close/>
              </a:path>
            </a:pathLst>
          </a:custGeom>
          <a:solidFill>
            <a:schemeClr val="bg2"/>
          </a:solidFill>
          <a:ln w="59031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5" name="2">
            <a:extLst>
              <a:ext uri="{FF2B5EF4-FFF2-40B4-BE49-F238E27FC236}">
                <a16:creationId xmlns:a16="http://schemas.microsoft.com/office/drawing/2014/main" id="{4C355C3F-DA16-3049-99BE-002A8EF7E0EC}"/>
              </a:ext>
            </a:extLst>
          </p:cNvPr>
          <p:cNvSpPr/>
          <p:nvPr userDrawn="1"/>
        </p:nvSpPr>
        <p:spPr>
          <a:xfrm>
            <a:off x="6259817" y="7836919"/>
            <a:ext cx="2008743" cy="1181609"/>
          </a:xfrm>
          <a:custGeom>
            <a:avLst/>
            <a:gdLst>
              <a:gd name="connsiteX0" fmla="*/ 274616 w 2008742"/>
              <a:gd name="connsiteY0" fmla="*/ 274615 h 1181609"/>
              <a:gd name="connsiteX1" fmla="*/ 1751632 w 2008742"/>
              <a:gd name="connsiteY1" fmla="*/ 274615 h 1181609"/>
              <a:gd name="connsiteX2" fmla="*/ 1751632 w 2008742"/>
              <a:gd name="connsiteY2" fmla="*/ 918592 h 1181609"/>
              <a:gd name="connsiteX3" fmla="*/ 274616 w 2008742"/>
              <a:gd name="connsiteY3" fmla="*/ 918592 h 118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8742" h="1181609">
                <a:moveTo>
                  <a:pt x="274616" y="274615"/>
                </a:moveTo>
                <a:lnTo>
                  <a:pt x="1751632" y="274615"/>
                </a:lnTo>
                <a:lnTo>
                  <a:pt x="1751632" y="918592"/>
                </a:lnTo>
                <a:lnTo>
                  <a:pt x="274616" y="918592"/>
                </a:lnTo>
                <a:close/>
              </a:path>
            </a:pathLst>
          </a:custGeom>
          <a:solidFill>
            <a:schemeClr val="bg2"/>
          </a:solidFill>
          <a:ln w="59031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6" name="1">
            <a:extLst>
              <a:ext uri="{FF2B5EF4-FFF2-40B4-BE49-F238E27FC236}">
                <a16:creationId xmlns:a16="http://schemas.microsoft.com/office/drawing/2014/main" id="{5EDA51E5-EDFB-C84C-AE95-7BAF76A2D9B1}"/>
              </a:ext>
            </a:extLst>
          </p:cNvPr>
          <p:cNvSpPr/>
          <p:nvPr userDrawn="1"/>
        </p:nvSpPr>
        <p:spPr>
          <a:xfrm>
            <a:off x="6490123" y="7842718"/>
            <a:ext cx="4844615" cy="2481379"/>
          </a:xfrm>
          <a:custGeom>
            <a:avLst/>
            <a:gdLst>
              <a:gd name="connsiteX0" fmla="*/ 3276023 w 4844614"/>
              <a:gd name="connsiteY0" fmla="*/ 1450425 h 2481379"/>
              <a:gd name="connsiteX1" fmla="*/ 3181494 w 4844614"/>
              <a:gd name="connsiteY1" fmla="*/ 1355896 h 2481379"/>
              <a:gd name="connsiteX2" fmla="*/ 3181494 w 4844614"/>
              <a:gd name="connsiteY2" fmla="*/ 44310 h 2481379"/>
              <a:gd name="connsiteX3" fmla="*/ 1704477 w 4844614"/>
              <a:gd name="connsiteY3" fmla="*/ 44310 h 2481379"/>
              <a:gd name="connsiteX4" fmla="*/ 1704477 w 4844614"/>
              <a:gd name="connsiteY4" fmla="*/ 1007322 h 2481379"/>
              <a:gd name="connsiteX5" fmla="*/ 1609948 w 4844614"/>
              <a:gd name="connsiteY5" fmla="*/ 1101851 h 2481379"/>
              <a:gd name="connsiteX6" fmla="*/ 44311 w 4844614"/>
              <a:gd name="connsiteY6" fmla="*/ 1101851 h 2481379"/>
              <a:gd name="connsiteX7" fmla="*/ 44311 w 4844614"/>
              <a:gd name="connsiteY7" fmla="*/ 2442977 h 2481379"/>
              <a:gd name="connsiteX8" fmla="*/ 4847569 w 4844614"/>
              <a:gd name="connsiteY8" fmla="*/ 2442977 h 2481379"/>
              <a:gd name="connsiteX9" fmla="*/ 4847569 w 4844614"/>
              <a:gd name="connsiteY9" fmla="*/ 1450425 h 2481379"/>
              <a:gd name="connsiteX10" fmla="*/ 3276023 w 4844614"/>
              <a:gd name="connsiteY10" fmla="*/ 1450425 h 2481379"/>
              <a:gd name="connsiteX11" fmla="*/ 2578871 w 4844614"/>
              <a:gd name="connsiteY11" fmla="*/ 1060494 h 2481379"/>
              <a:gd name="connsiteX12" fmla="*/ 2383905 w 4844614"/>
              <a:gd name="connsiteY12" fmla="*/ 1060494 h 2481379"/>
              <a:gd name="connsiteX13" fmla="*/ 2383905 w 4844614"/>
              <a:gd name="connsiteY13" fmla="*/ 682379 h 2481379"/>
              <a:gd name="connsiteX14" fmla="*/ 2383905 w 4844614"/>
              <a:gd name="connsiteY14" fmla="*/ 558310 h 2481379"/>
              <a:gd name="connsiteX15" fmla="*/ 2336640 w 4844614"/>
              <a:gd name="connsiteY15" fmla="*/ 605575 h 2481379"/>
              <a:gd name="connsiteX16" fmla="*/ 2253928 w 4844614"/>
              <a:gd name="connsiteY16" fmla="*/ 670563 h 2481379"/>
              <a:gd name="connsiteX17" fmla="*/ 2153490 w 4844614"/>
              <a:gd name="connsiteY17" fmla="*/ 546494 h 2481379"/>
              <a:gd name="connsiteX18" fmla="*/ 2401629 w 4844614"/>
              <a:gd name="connsiteY18" fmla="*/ 345621 h 2481379"/>
              <a:gd name="connsiteX19" fmla="*/ 2578871 w 4844614"/>
              <a:gd name="connsiteY19" fmla="*/ 345621 h 2481379"/>
              <a:gd name="connsiteX20" fmla="*/ 2578871 w 4844614"/>
              <a:gd name="connsiteY20" fmla="*/ 1060494 h 248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44614" h="2481379">
                <a:moveTo>
                  <a:pt x="3276023" y="1450425"/>
                </a:moveTo>
                <a:cubicBezTo>
                  <a:pt x="3222850" y="1450425"/>
                  <a:pt x="3181494" y="1409069"/>
                  <a:pt x="3181494" y="1355896"/>
                </a:cubicBezTo>
                <a:lnTo>
                  <a:pt x="3181494" y="44310"/>
                </a:lnTo>
                <a:lnTo>
                  <a:pt x="1704477" y="44310"/>
                </a:lnTo>
                <a:lnTo>
                  <a:pt x="1704477" y="1007322"/>
                </a:lnTo>
                <a:cubicBezTo>
                  <a:pt x="1704477" y="1060494"/>
                  <a:pt x="1663121" y="1101851"/>
                  <a:pt x="1609948" y="1101851"/>
                </a:cubicBezTo>
                <a:lnTo>
                  <a:pt x="44311" y="1101851"/>
                </a:lnTo>
                <a:lnTo>
                  <a:pt x="44311" y="2442977"/>
                </a:lnTo>
                <a:lnTo>
                  <a:pt x="4847569" y="2442977"/>
                </a:lnTo>
                <a:lnTo>
                  <a:pt x="4847569" y="1450425"/>
                </a:lnTo>
                <a:lnTo>
                  <a:pt x="3276023" y="1450425"/>
                </a:lnTo>
                <a:close/>
                <a:moveTo>
                  <a:pt x="2578871" y="1060494"/>
                </a:moveTo>
                <a:lnTo>
                  <a:pt x="2383905" y="1060494"/>
                </a:lnTo>
                <a:lnTo>
                  <a:pt x="2383905" y="682379"/>
                </a:lnTo>
                <a:cubicBezTo>
                  <a:pt x="2383905" y="635115"/>
                  <a:pt x="2383905" y="593759"/>
                  <a:pt x="2383905" y="558310"/>
                </a:cubicBezTo>
                <a:cubicBezTo>
                  <a:pt x="2372089" y="576034"/>
                  <a:pt x="2354365" y="587850"/>
                  <a:pt x="2336640" y="605575"/>
                </a:cubicBezTo>
                <a:lnTo>
                  <a:pt x="2253928" y="670563"/>
                </a:lnTo>
                <a:lnTo>
                  <a:pt x="2153490" y="546494"/>
                </a:lnTo>
                <a:lnTo>
                  <a:pt x="2401629" y="345621"/>
                </a:lnTo>
                <a:lnTo>
                  <a:pt x="2578871" y="345621"/>
                </a:lnTo>
                <a:lnTo>
                  <a:pt x="2578871" y="106049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87" name="Text Placeholder 6">
            <a:extLst>
              <a:ext uri="{FF2B5EF4-FFF2-40B4-BE49-F238E27FC236}">
                <a16:creationId xmlns:a16="http://schemas.microsoft.com/office/drawing/2014/main" id="{E18B4DD7-BA61-0546-940B-50A775BBF4D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843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72" grpId="0"/>
      <p:bldP spid="73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loyment promis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4977BE7-F0C6-3B43-9CD4-994D26522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5986" y="6261657"/>
            <a:ext cx="1299377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CE9-742F-2A4E-8EBB-04AE1EBB15AE}"/>
              </a:ext>
            </a:extLst>
          </p:cNvPr>
          <p:cNvSpPr txBox="1"/>
          <p:nvPr userDrawn="1"/>
        </p:nvSpPr>
        <p:spPr>
          <a:xfrm>
            <a:off x="246063" y="586704"/>
            <a:ext cx="10992195" cy="296382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-28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The</a:t>
            </a:r>
            <a:br>
              <a:rPr kumimoji="0" lang="en-US" sz="8000" b="0" i="0" u="none" strike="noStrike" kern="1200" cap="none" spc="-28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</a:br>
            <a:r>
              <a:rPr kumimoji="0" lang="en-US" sz="8000" b="0" i="0" u="none" strike="noStrike" kern="1200" cap="none" spc="-28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Northampton</a:t>
            </a:r>
            <a:br>
              <a:rPr kumimoji="0" lang="en-US" sz="8000" b="0" i="0" u="none" strike="noStrike" kern="1200" cap="none" spc="-28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</a:br>
            <a:r>
              <a:rPr kumimoji="0" lang="en-US" sz="8000" b="0" i="0" u="none" strike="noStrike" kern="1200" cap="none" spc="-28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Employment Prom </a:t>
            </a:r>
            <a:r>
              <a:rPr lang="en-US" sz="8000" spc="-280" dirty="0">
                <a:solidFill>
                  <a:schemeClr val="bg2"/>
                </a:solidFill>
                <a:latin typeface="Open Sans Extrabold"/>
              </a:rPr>
              <a:t>se</a:t>
            </a:r>
            <a:r>
              <a:rPr kumimoji="0" lang="en-US" sz="8000" b="0" i="0" u="none" strike="noStrike" kern="1200" cap="none" spc="-28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 </a:t>
            </a:r>
            <a:endParaRPr kumimoji="0" lang="en-GB" sz="8000" b="0" i="0" u="none" strike="noStrike" kern="1200" cap="none" spc="-28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sp>
        <p:nvSpPr>
          <p:cNvPr id="8" name="1">
            <a:extLst>
              <a:ext uri="{FF2B5EF4-FFF2-40B4-BE49-F238E27FC236}">
                <a16:creationId xmlns:a16="http://schemas.microsoft.com/office/drawing/2014/main" id="{13B4CD1A-FC6C-F346-BC10-69F294413614}"/>
              </a:ext>
            </a:extLst>
          </p:cNvPr>
          <p:cNvSpPr txBox="1"/>
          <p:nvPr userDrawn="1"/>
        </p:nvSpPr>
        <p:spPr>
          <a:xfrm>
            <a:off x="255650" y="3720685"/>
            <a:ext cx="5560949" cy="208989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lvl="0">
              <a:lnSpc>
                <a:spcPct val="110000"/>
              </a:lnSpc>
              <a:spcAft>
                <a:spcPts val="1200"/>
              </a:spcAft>
              <a:defRPr/>
            </a:pPr>
            <a:r>
              <a:rPr lang="en-US" sz="2000" dirty="0">
                <a:solidFill>
                  <a:schemeClr val="bg2"/>
                </a:solidFill>
              </a:rPr>
              <a:t>If you haven’t found full-time employment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  <a:latin typeface="+mj-lt"/>
              </a:rPr>
              <a:t>12 months after graduating</a:t>
            </a:r>
            <a:r>
              <a:rPr lang="en-US" sz="2000" dirty="0">
                <a:solidFill>
                  <a:schemeClr val="bg2"/>
                </a:solidFill>
              </a:rPr>
              <a:t>, we will secure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you a three – six month </a:t>
            </a:r>
            <a:r>
              <a:rPr lang="en-US" sz="2000" dirty="0">
                <a:solidFill>
                  <a:schemeClr val="bg2"/>
                </a:solidFill>
                <a:latin typeface="+mj-lt"/>
              </a:rPr>
              <a:t>paid internship </a:t>
            </a:r>
            <a:r>
              <a:rPr lang="en-US" sz="2000" dirty="0">
                <a:solidFill>
                  <a:schemeClr val="bg2"/>
                </a:solidFill>
              </a:rPr>
              <a:t>or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support you into postgraduate study.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CA906B-7BEA-CA41-A71A-C33AFB0B78D6}"/>
              </a:ext>
            </a:extLst>
          </p:cNvPr>
          <p:cNvCxnSpPr>
            <a:cxnSpLocks/>
          </p:cNvCxnSpPr>
          <p:nvPr userDrawn="1"/>
        </p:nvCxnSpPr>
        <p:spPr>
          <a:xfrm>
            <a:off x="1951035" y="6148388"/>
            <a:ext cx="0" cy="352529"/>
          </a:xfrm>
          <a:prstGeom prst="line">
            <a:avLst/>
          </a:prstGeom>
          <a:ln w="158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A5874396-723B-F940-A00F-151C58CE1B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09336" y="2538413"/>
            <a:ext cx="273867" cy="1127682"/>
          </a:xfrm>
          <a:prstGeom prst="rect">
            <a:avLst/>
          </a:prstGeom>
        </p:spPr>
      </p:pic>
      <p:sp>
        <p:nvSpPr>
          <p:cNvPr id="11" name="2">
            <a:extLst>
              <a:ext uri="{FF2B5EF4-FFF2-40B4-BE49-F238E27FC236}">
                <a16:creationId xmlns:a16="http://schemas.microsoft.com/office/drawing/2014/main" id="{10F923CB-64C3-2E4F-A348-9F08871D9B82}"/>
              </a:ext>
            </a:extLst>
          </p:cNvPr>
          <p:cNvSpPr txBox="1"/>
          <p:nvPr userDrawn="1"/>
        </p:nvSpPr>
        <p:spPr>
          <a:xfrm>
            <a:off x="255650" y="3672559"/>
            <a:ext cx="5560949" cy="208989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lvl="0">
              <a:lnSpc>
                <a:spcPct val="110000"/>
              </a:lnSpc>
              <a:spcAft>
                <a:spcPts val="1200"/>
              </a:spcAft>
              <a:defRPr/>
            </a:pPr>
            <a:r>
              <a:rPr lang="en-US" sz="2000" dirty="0">
                <a:solidFill>
                  <a:schemeClr val="bg2"/>
                </a:solidFill>
                <a:latin typeface="+mj-lt"/>
              </a:rPr>
              <a:t>Your commitment:</a:t>
            </a:r>
            <a:br>
              <a:rPr lang="en-US" sz="2000" dirty="0">
                <a:solidFill>
                  <a:schemeClr val="bg2"/>
                </a:solidFill>
                <a:latin typeface="+mj-lt"/>
              </a:rPr>
            </a:br>
            <a:br>
              <a:rPr lang="en-US" sz="2000" dirty="0">
                <a:solidFill>
                  <a:schemeClr val="bg2"/>
                </a:solidFill>
                <a:latin typeface="+mj-lt"/>
              </a:rPr>
            </a:br>
            <a:r>
              <a:rPr lang="en-US" sz="2000" dirty="0">
                <a:solidFill>
                  <a:schemeClr val="bg2"/>
                </a:solidFill>
              </a:rPr>
              <a:t>Achieve at least 2:2 degree or pass your HND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  <a:latin typeface="+mj-lt"/>
              </a:rPr>
              <a:t>and</a:t>
            </a:r>
            <a:r>
              <a:rPr lang="en-US" sz="2000" dirty="0">
                <a:solidFill>
                  <a:schemeClr val="bg2"/>
                </a:solidFill>
              </a:rPr>
              <a:t> complete our Employability Plus Gold award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  <a:latin typeface="+mj-lt"/>
              </a:rPr>
              <a:t>or</a:t>
            </a:r>
            <a:r>
              <a:rPr lang="en-US" sz="2000" dirty="0">
                <a:solidFill>
                  <a:schemeClr val="bg2"/>
                </a:solidFill>
              </a:rPr>
              <a:t> achieve a </a:t>
            </a:r>
            <a:r>
              <a:rPr lang="en-US" sz="2000" dirty="0">
                <a:solidFill>
                  <a:schemeClr val="bg2"/>
                </a:solidFill>
                <a:latin typeface="+mj-lt"/>
              </a:rPr>
              <a:t>Changemaker Gold Certificate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</p:txBody>
      </p:sp>
      <p:pic>
        <p:nvPicPr>
          <p:cNvPr id="12" name="Graphic 6">
            <a:extLst>
              <a:ext uri="{FF2B5EF4-FFF2-40B4-BE49-F238E27FC236}">
                <a16:creationId xmlns:a16="http://schemas.microsoft.com/office/drawing/2014/main" id="{E2F50411-3C34-1C47-B651-E88911B2C16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5" y="6084676"/>
            <a:ext cx="1031081" cy="420773"/>
          </a:xfrm>
          <a:custGeom>
            <a:avLst/>
            <a:gdLst>
              <a:gd name="connsiteX0" fmla="*/ 0 w 1080929"/>
              <a:gd name="connsiteY0" fmla="*/ 0 h 441115"/>
              <a:gd name="connsiteX1" fmla="*/ 1080993 w 1080929"/>
              <a:gd name="connsiteY1" fmla="*/ 0 h 441115"/>
              <a:gd name="connsiteX2" fmla="*/ 1080993 w 1080929"/>
              <a:gd name="connsiteY2" fmla="*/ 445042 h 441115"/>
              <a:gd name="connsiteX3" fmla="*/ 0 w 1080929"/>
              <a:gd name="connsiteY3" fmla="*/ 445042 h 441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0929" h="441115">
                <a:moveTo>
                  <a:pt x="0" y="0"/>
                </a:moveTo>
                <a:lnTo>
                  <a:pt x="1080993" y="0"/>
                </a:lnTo>
                <a:lnTo>
                  <a:pt x="1080993" y="445042"/>
                </a:lnTo>
                <a:lnTo>
                  <a:pt x="0" y="445042"/>
                </a:lnTo>
                <a:close/>
              </a:path>
            </a:pathLst>
          </a:custGeom>
          <a:ln/>
        </p:spPr>
      </p:pic>
      <p:sp>
        <p:nvSpPr>
          <p:cNvPr id="13" name="1">
            <a:extLst>
              <a:ext uri="{FF2B5EF4-FFF2-40B4-BE49-F238E27FC236}">
                <a16:creationId xmlns:a16="http://schemas.microsoft.com/office/drawing/2014/main" id="{C7902A62-5D3E-FC42-9F95-DAC0C2F68487}"/>
              </a:ext>
            </a:extLst>
          </p:cNvPr>
          <p:cNvSpPr/>
          <p:nvPr userDrawn="1"/>
        </p:nvSpPr>
        <p:spPr>
          <a:xfrm>
            <a:off x="365075" y="5555778"/>
            <a:ext cx="126000" cy="126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4" name="1.2">
            <a:extLst>
              <a:ext uri="{FF2B5EF4-FFF2-40B4-BE49-F238E27FC236}">
                <a16:creationId xmlns:a16="http://schemas.microsoft.com/office/drawing/2014/main" id="{F7DBD3D0-39C7-EB4B-95FF-F8686801D7AC}"/>
              </a:ext>
            </a:extLst>
          </p:cNvPr>
          <p:cNvSpPr/>
          <p:nvPr userDrawn="1"/>
        </p:nvSpPr>
        <p:spPr>
          <a:xfrm>
            <a:off x="610163" y="5573778"/>
            <a:ext cx="90000" cy="9000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5" name="2.2">
            <a:extLst>
              <a:ext uri="{FF2B5EF4-FFF2-40B4-BE49-F238E27FC236}">
                <a16:creationId xmlns:a16="http://schemas.microsoft.com/office/drawing/2014/main" id="{0AE00144-79BC-4546-BC03-C2C7C6F994DC}"/>
              </a:ext>
            </a:extLst>
          </p:cNvPr>
          <p:cNvSpPr/>
          <p:nvPr userDrawn="1"/>
        </p:nvSpPr>
        <p:spPr>
          <a:xfrm>
            <a:off x="592163" y="5555778"/>
            <a:ext cx="126000" cy="126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6" name="2.1">
            <a:extLst>
              <a:ext uri="{FF2B5EF4-FFF2-40B4-BE49-F238E27FC236}">
                <a16:creationId xmlns:a16="http://schemas.microsoft.com/office/drawing/2014/main" id="{CC5F1DB6-1CC9-524C-8ED7-D746696D75E6}"/>
              </a:ext>
            </a:extLst>
          </p:cNvPr>
          <p:cNvSpPr/>
          <p:nvPr userDrawn="1"/>
        </p:nvSpPr>
        <p:spPr>
          <a:xfrm>
            <a:off x="383075" y="5573778"/>
            <a:ext cx="90000" cy="9000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7" name="Freeform: Shape 44">
            <a:extLst>
              <a:ext uri="{FF2B5EF4-FFF2-40B4-BE49-F238E27FC236}">
                <a16:creationId xmlns:a16="http://schemas.microsoft.com/office/drawing/2014/main" id="{075951E8-1F3A-0044-94D3-2F0FAC581AC7}"/>
              </a:ext>
            </a:extLst>
          </p:cNvPr>
          <p:cNvSpPr/>
          <p:nvPr userDrawn="1"/>
        </p:nvSpPr>
        <p:spPr>
          <a:xfrm>
            <a:off x="10766376" y="3158103"/>
            <a:ext cx="186645" cy="186645"/>
          </a:xfrm>
          <a:custGeom>
            <a:avLst/>
            <a:gdLst>
              <a:gd name="connsiteX0" fmla="*/ 178251 w 186644"/>
              <a:gd name="connsiteY0" fmla="*/ 98616 h 186644"/>
              <a:gd name="connsiteX1" fmla="*/ 98616 w 186644"/>
              <a:gd name="connsiteY1" fmla="*/ 178251 h 186644"/>
              <a:gd name="connsiteX2" fmla="*/ 18981 w 186644"/>
              <a:gd name="connsiteY2" fmla="*/ 98616 h 186644"/>
              <a:gd name="connsiteX3" fmla="*/ 98616 w 186644"/>
              <a:gd name="connsiteY3" fmla="*/ 18981 h 186644"/>
              <a:gd name="connsiteX4" fmla="*/ 178251 w 186644"/>
              <a:gd name="connsiteY4" fmla="*/ 98616 h 18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644" h="186644">
                <a:moveTo>
                  <a:pt x="178251" y="98616"/>
                </a:moveTo>
                <a:cubicBezTo>
                  <a:pt x="178251" y="142633"/>
                  <a:pt x="142633" y="178251"/>
                  <a:pt x="98616" y="178251"/>
                </a:cubicBezTo>
                <a:cubicBezTo>
                  <a:pt x="54599" y="178251"/>
                  <a:pt x="18981" y="142633"/>
                  <a:pt x="18981" y="98616"/>
                </a:cubicBezTo>
                <a:cubicBezTo>
                  <a:pt x="18981" y="54599"/>
                  <a:pt x="54599" y="18981"/>
                  <a:pt x="98616" y="18981"/>
                </a:cubicBezTo>
                <a:cubicBezTo>
                  <a:pt x="142477" y="18981"/>
                  <a:pt x="178251" y="54599"/>
                  <a:pt x="178251" y="98616"/>
                </a:cubicBezTo>
              </a:path>
            </a:pathLst>
          </a:custGeom>
          <a:solidFill>
            <a:srgbClr val="191919"/>
          </a:solidFill>
          <a:ln w="154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72F1C961-D4C4-4C4D-8CF3-8DA508D6EE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F4F9A45-F0DC-7745-A610-2ACFDF910BDC}"/>
              </a:ext>
            </a:extLst>
          </p:cNvPr>
          <p:cNvGrpSpPr/>
          <p:nvPr userDrawn="1"/>
        </p:nvGrpSpPr>
        <p:grpSpPr>
          <a:xfrm rot="21139407">
            <a:off x="9915567" y="1467157"/>
            <a:ext cx="1840628" cy="3536804"/>
            <a:chOff x="9915567" y="1497637"/>
            <a:chExt cx="1840628" cy="353680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C961589-C613-F440-A277-851AF22D5012}"/>
                </a:ext>
              </a:extLst>
            </p:cNvPr>
            <p:cNvGrpSpPr/>
            <p:nvPr/>
          </p:nvGrpSpPr>
          <p:grpSpPr>
            <a:xfrm rot="667929">
              <a:off x="9915567" y="3247785"/>
              <a:ext cx="1840628" cy="1786656"/>
              <a:chOff x="10076787" y="3228567"/>
              <a:chExt cx="1840628" cy="1786656"/>
            </a:xfrm>
          </p:grpSpPr>
          <p:sp>
            <p:nvSpPr>
              <p:cNvPr id="40" name="Freeform: Shape 47">
                <a:extLst>
                  <a:ext uri="{FF2B5EF4-FFF2-40B4-BE49-F238E27FC236}">
                    <a16:creationId xmlns:a16="http://schemas.microsoft.com/office/drawing/2014/main" id="{06D5D694-8E9C-1647-A267-7A2123F323DF}"/>
                  </a:ext>
                </a:extLst>
              </p:cNvPr>
              <p:cNvSpPr/>
              <p:nvPr/>
            </p:nvSpPr>
            <p:spPr>
              <a:xfrm>
                <a:off x="10076787" y="3889288"/>
                <a:ext cx="1840628" cy="1125935"/>
              </a:xfrm>
              <a:custGeom>
                <a:avLst/>
                <a:gdLst>
                  <a:gd name="connsiteX0" fmla="*/ 718426 w 1840628"/>
                  <a:gd name="connsiteY0" fmla="*/ 531472 h 1125935"/>
                  <a:gd name="connsiteX1" fmla="*/ 615616 w 1840628"/>
                  <a:gd name="connsiteY1" fmla="*/ 552003 h 1125935"/>
                  <a:gd name="connsiteX2" fmla="*/ 675187 w 1840628"/>
                  <a:gd name="connsiteY2" fmla="*/ 849701 h 1125935"/>
                  <a:gd name="connsiteX3" fmla="*/ 777841 w 1840628"/>
                  <a:gd name="connsiteY3" fmla="*/ 829170 h 1125935"/>
                  <a:gd name="connsiteX4" fmla="*/ 1139621 w 1840628"/>
                  <a:gd name="connsiteY4" fmla="*/ 514517 h 1125935"/>
                  <a:gd name="connsiteX5" fmla="*/ 1173529 w 1840628"/>
                  <a:gd name="connsiteY5" fmla="*/ 521205 h 1125935"/>
                  <a:gd name="connsiteX6" fmla="*/ 1192815 w 1840628"/>
                  <a:gd name="connsiteY6" fmla="*/ 553247 h 1125935"/>
                  <a:gd name="connsiteX7" fmla="*/ 1104469 w 1840628"/>
                  <a:gd name="connsiteY7" fmla="*/ 570822 h 1125935"/>
                  <a:gd name="connsiteX8" fmla="*/ 1111624 w 1840628"/>
                  <a:gd name="connsiteY8" fmla="*/ 532093 h 1125935"/>
                  <a:gd name="connsiteX9" fmla="*/ 1139621 w 1840628"/>
                  <a:gd name="connsiteY9" fmla="*/ 514517 h 1125935"/>
                  <a:gd name="connsiteX10" fmla="*/ 974130 w 1840628"/>
                  <a:gd name="connsiteY10" fmla="*/ 478434 h 1125935"/>
                  <a:gd name="connsiteX11" fmla="*/ 968064 w 1840628"/>
                  <a:gd name="connsiteY11" fmla="*/ 478589 h 1125935"/>
                  <a:gd name="connsiteX12" fmla="*/ 942090 w 1840628"/>
                  <a:gd name="connsiteY12" fmla="*/ 481544 h 1125935"/>
                  <a:gd name="connsiteX13" fmla="*/ 898694 w 1840628"/>
                  <a:gd name="connsiteY13" fmla="*/ 505341 h 1125935"/>
                  <a:gd name="connsiteX14" fmla="*/ 870542 w 1840628"/>
                  <a:gd name="connsiteY14" fmla="*/ 550758 h 1125935"/>
                  <a:gd name="connsiteX15" fmla="*/ 865564 w 1840628"/>
                  <a:gd name="connsiteY15" fmla="*/ 551691 h 1125935"/>
                  <a:gd name="connsiteX16" fmla="*/ 840056 w 1840628"/>
                  <a:gd name="connsiteY16" fmla="*/ 507363 h 1125935"/>
                  <a:gd name="connsiteX17" fmla="*/ 763532 w 1840628"/>
                  <a:gd name="connsiteY17" fmla="*/ 522606 h 1125935"/>
                  <a:gd name="connsiteX18" fmla="*/ 822947 w 1840628"/>
                  <a:gd name="connsiteY18" fmla="*/ 820304 h 1125935"/>
                  <a:gd name="connsiteX19" fmla="*/ 925602 w 1840628"/>
                  <a:gd name="connsiteY19" fmla="*/ 799773 h 1125935"/>
                  <a:gd name="connsiteX20" fmla="*/ 896362 w 1840628"/>
                  <a:gd name="connsiteY20" fmla="*/ 653413 h 1125935"/>
                  <a:gd name="connsiteX21" fmla="*/ 902738 w 1840628"/>
                  <a:gd name="connsiteY21" fmla="*/ 606129 h 1125935"/>
                  <a:gd name="connsiteX22" fmla="*/ 948466 w 1840628"/>
                  <a:gd name="connsiteY22" fmla="*/ 580932 h 1125935"/>
                  <a:gd name="connsiteX23" fmla="*/ 984240 w 1840628"/>
                  <a:gd name="connsiteY23" fmla="*/ 577200 h 1125935"/>
                  <a:gd name="connsiteX24" fmla="*/ 547802 w 1840628"/>
                  <a:gd name="connsiteY24" fmla="*/ 475634 h 1125935"/>
                  <a:gd name="connsiteX25" fmla="*/ 443437 w 1840628"/>
                  <a:gd name="connsiteY25" fmla="*/ 496476 h 1125935"/>
                  <a:gd name="connsiteX26" fmla="*/ 471900 w 1840628"/>
                  <a:gd name="connsiteY26" fmla="*/ 638792 h 1125935"/>
                  <a:gd name="connsiteX27" fmla="*/ 351359 w 1840628"/>
                  <a:gd name="connsiteY27" fmla="*/ 662901 h 1125935"/>
                  <a:gd name="connsiteX28" fmla="*/ 322895 w 1840628"/>
                  <a:gd name="connsiteY28" fmla="*/ 520584 h 1125935"/>
                  <a:gd name="connsiteX29" fmla="*/ 218530 w 1840628"/>
                  <a:gd name="connsiteY29" fmla="*/ 541426 h 1125935"/>
                  <a:gd name="connsiteX30" fmla="*/ 295365 w 1840628"/>
                  <a:gd name="connsiteY30" fmla="*/ 925603 h 1125935"/>
                  <a:gd name="connsiteX31" fmla="*/ 399731 w 1840628"/>
                  <a:gd name="connsiteY31" fmla="*/ 904761 h 1125935"/>
                  <a:gd name="connsiteX32" fmla="*/ 368468 w 1840628"/>
                  <a:gd name="connsiteY32" fmla="*/ 748135 h 1125935"/>
                  <a:gd name="connsiteX33" fmla="*/ 489009 w 1840628"/>
                  <a:gd name="connsiteY33" fmla="*/ 724027 h 1125935"/>
                  <a:gd name="connsiteX34" fmla="*/ 520272 w 1840628"/>
                  <a:gd name="connsiteY34" fmla="*/ 880653 h 1125935"/>
                  <a:gd name="connsiteX35" fmla="*/ 624637 w 1840628"/>
                  <a:gd name="connsiteY35" fmla="*/ 859810 h 1125935"/>
                  <a:gd name="connsiteX36" fmla="*/ 1465238 w 1840628"/>
                  <a:gd name="connsiteY36" fmla="*/ 467215 h 1125935"/>
                  <a:gd name="connsiteX37" fmla="*/ 1482270 w 1840628"/>
                  <a:gd name="connsiteY37" fmla="*/ 476877 h 1125935"/>
                  <a:gd name="connsiteX38" fmla="*/ 1504823 w 1840628"/>
                  <a:gd name="connsiteY38" fmla="*/ 530693 h 1125935"/>
                  <a:gd name="connsiteX39" fmla="*/ 1506534 w 1840628"/>
                  <a:gd name="connsiteY39" fmla="*/ 538781 h 1125935"/>
                  <a:gd name="connsiteX40" fmla="*/ 1505134 w 1840628"/>
                  <a:gd name="connsiteY40" fmla="*/ 588864 h 1125935"/>
                  <a:gd name="connsiteX41" fmla="*/ 1473404 w 1840628"/>
                  <a:gd name="connsiteY41" fmla="*/ 611261 h 1125935"/>
                  <a:gd name="connsiteX42" fmla="*/ 1437474 w 1840628"/>
                  <a:gd name="connsiteY42" fmla="*/ 599596 h 1125935"/>
                  <a:gd name="connsiteX43" fmla="*/ 1415699 w 1840628"/>
                  <a:gd name="connsiteY43" fmla="*/ 549046 h 1125935"/>
                  <a:gd name="connsiteX44" fmla="*/ 1416010 w 1840628"/>
                  <a:gd name="connsiteY44" fmla="*/ 492586 h 1125935"/>
                  <a:gd name="connsiteX45" fmla="*/ 1443540 w 1840628"/>
                  <a:gd name="connsiteY45" fmla="*/ 467234 h 1125935"/>
                  <a:gd name="connsiteX46" fmla="*/ 1465238 w 1840628"/>
                  <a:gd name="connsiteY46" fmla="*/ 467215 h 1125935"/>
                  <a:gd name="connsiteX47" fmla="*/ 1183075 w 1840628"/>
                  <a:gd name="connsiteY47" fmla="*/ 442134 h 1125935"/>
                  <a:gd name="connsiteX48" fmla="*/ 1121735 w 1840628"/>
                  <a:gd name="connsiteY48" fmla="*/ 445303 h 1125935"/>
                  <a:gd name="connsiteX49" fmla="*/ 1021103 w 1840628"/>
                  <a:gd name="connsiteY49" fmla="*/ 507363 h 1125935"/>
                  <a:gd name="connsiteX50" fmla="*/ 1006171 w 1840628"/>
                  <a:gd name="connsiteY50" fmla="*/ 630704 h 1125935"/>
                  <a:gd name="connsiteX51" fmla="*/ 1069786 w 1840628"/>
                  <a:gd name="connsiteY51" fmla="*/ 735070 h 1125935"/>
                  <a:gd name="connsiteX52" fmla="*/ 1193127 w 1840628"/>
                  <a:gd name="connsiteY52" fmla="*/ 751557 h 1125935"/>
                  <a:gd name="connsiteX53" fmla="*/ 1253630 w 1840628"/>
                  <a:gd name="connsiteY53" fmla="*/ 734603 h 1125935"/>
                  <a:gd name="connsiteX54" fmla="*/ 1300136 w 1840628"/>
                  <a:gd name="connsiteY54" fmla="*/ 707384 h 1125935"/>
                  <a:gd name="connsiteX55" fmla="*/ 1285360 w 1840628"/>
                  <a:gd name="connsiteY55" fmla="*/ 633504 h 1125935"/>
                  <a:gd name="connsiteX56" fmla="*/ 1239632 w 1840628"/>
                  <a:gd name="connsiteY56" fmla="*/ 660878 h 1125935"/>
                  <a:gd name="connsiteX57" fmla="*/ 1190949 w 1840628"/>
                  <a:gd name="connsiteY57" fmla="*/ 675966 h 1125935"/>
                  <a:gd name="connsiteX58" fmla="*/ 1141177 w 1840628"/>
                  <a:gd name="connsiteY58" fmla="*/ 671144 h 1125935"/>
                  <a:gd name="connsiteX59" fmla="*/ 1115047 w 1840628"/>
                  <a:gd name="connsiteY59" fmla="*/ 635682 h 1125935"/>
                  <a:gd name="connsiteX60" fmla="*/ 1298736 w 1840628"/>
                  <a:gd name="connsiteY60" fmla="*/ 598975 h 1125935"/>
                  <a:gd name="connsiteX61" fmla="*/ 1289560 w 1840628"/>
                  <a:gd name="connsiteY61" fmla="*/ 553247 h 1125935"/>
                  <a:gd name="connsiteX62" fmla="*/ 1232633 w 1840628"/>
                  <a:gd name="connsiteY62" fmla="*/ 459613 h 1125935"/>
                  <a:gd name="connsiteX63" fmla="*/ 1183075 w 1840628"/>
                  <a:gd name="connsiteY63" fmla="*/ 442134 h 1125935"/>
                  <a:gd name="connsiteX64" fmla="*/ 643457 w 1840628"/>
                  <a:gd name="connsiteY64" fmla="*/ 421817 h 1125935"/>
                  <a:gd name="connsiteX65" fmla="*/ 604262 w 1840628"/>
                  <a:gd name="connsiteY65" fmla="*/ 441415 h 1125935"/>
                  <a:gd name="connsiteX66" fmla="*/ 598196 w 1840628"/>
                  <a:gd name="connsiteY66" fmla="*/ 478434 h 1125935"/>
                  <a:gd name="connsiteX67" fmla="*/ 661655 w 1840628"/>
                  <a:gd name="connsiteY67" fmla="*/ 512807 h 1125935"/>
                  <a:gd name="connsiteX68" fmla="*/ 707539 w 1840628"/>
                  <a:gd name="connsiteY68" fmla="*/ 456658 h 1125935"/>
                  <a:gd name="connsiteX69" fmla="*/ 687630 w 1840628"/>
                  <a:gd name="connsiteY69" fmla="*/ 425083 h 1125935"/>
                  <a:gd name="connsiteX70" fmla="*/ 643457 w 1840628"/>
                  <a:gd name="connsiteY70" fmla="*/ 421817 h 1125935"/>
                  <a:gd name="connsiteX71" fmla="*/ 1547907 w 1840628"/>
                  <a:gd name="connsiteY71" fmla="*/ 250260 h 1125935"/>
                  <a:gd name="connsiteX72" fmla="*/ 1444319 w 1840628"/>
                  <a:gd name="connsiteY72" fmla="*/ 270946 h 1125935"/>
                  <a:gd name="connsiteX73" fmla="*/ 1460184 w 1840628"/>
                  <a:gd name="connsiteY73" fmla="*/ 350581 h 1125935"/>
                  <a:gd name="connsiteX74" fmla="*/ 1479159 w 1840628"/>
                  <a:gd name="connsiteY74" fmla="*/ 419484 h 1125935"/>
                  <a:gd name="connsiteX75" fmla="*/ 1476982 w 1840628"/>
                  <a:gd name="connsiteY75" fmla="*/ 419951 h 1125935"/>
                  <a:gd name="connsiteX76" fmla="*/ 1435920 w 1840628"/>
                  <a:gd name="connsiteY76" fmla="*/ 393198 h 1125935"/>
                  <a:gd name="connsiteX77" fmla="*/ 1390192 w 1840628"/>
                  <a:gd name="connsiteY77" fmla="*/ 391954 h 1125935"/>
                  <a:gd name="connsiteX78" fmla="*/ 1318178 w 1840628"/>
                  <a:gd name="connsiteY78" fmla="*/ 448880 h 1125935"/>
                  <a:gd name="connsiteX79" fmla="*/ 1311646 w 1840628"/>
                  <a:gd name="connsiteY79" fmla="*/ 568178 h 1125935"/>
                  <a:gd name="connsiteX80" fmla="*/ 1341042 w 1840628"/>
                  <a:gd name="connsiteY80" fmla="*/ 647813 h 1125935"/>
                  <a:gd name="connsiteX81" fmla="*/ 1388481 w 1840628"/>
                  <a:gd name="connsiteY81" fmla="*/ 693852 h 1125935"/>
                  <a:gd name="connsiteX82" fmla="*/ 1447741 w 1840628"/>
                  <a:gd name="connsiteY82" fmla="*/ 700852 h 1125935"/>
                  <a:gd name="connsiteX83" fmla="*/ 1518199 w 1840628"/>
                  <a:gd name="connsiteY83" fmla="*/ 642214 h 1125935"/>
                  <a:gd name="connsiteX84" fmla="*/ 1522088 w 1840628"/>
                  <a:gd name="connsiteY84" fmla="*/ 641436 h 1125935"/>
                  <a:gd name="connsiteX85" fmla="*/ 1551640 w 1840628"/>
                  <a:gd name="connsiteY85" fmla="*/ 674566 h 1125935"/>
                  <a:gd name="connsiteX86" fmla="*/ 1629564 w 1840628"/>
                  <a:gd name="connsiteY86" fmla="*/ 659012 h 1125935"/>
                  <a:gd name="connsiteX87" fmla="*/ 1682913 w 1840628"/>
                  <a:gd name="connsiteY87" fmla="*/ 0 h 1125935"/>
                  <a:gd name="connsiteX88" fmla="*/ 1840628 w 1840628"/>
                  <a:gd name="connsiteY88" fmla="*/ 789663 h 1125935"/>
                  <a:gd name="connsiteX89" fmla="*/ 157715 w 1840628"/>
                  <a:gd name="connsiteY89" fmla="*/ 1125935 h 1125935"/>
                  <a:gd name="connsiteX90" fmla="*/ 0 w 1840628"/>
                  <a:gd name="connsiteY90" fmla="*/ 336272 h 1125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1840628" h="1125935">
                    <a:moveTo>
                      <a:pt x="718426" y="531472"/>
                    </a:moveTo>
                    <a:lnTo>
                      <a:pt x="615616" y="552003"/>
                    </a:lnTo>
                    <a:lnTo>
                      <a:pt x="675187" y="849701"/>
                    </a:lnTo>
                    <a:lnTo>
                      <a:pt x="777841" y="829170"/>
                    </a:lnTo>
                    <a:close/>
                    <a:moveTo>
                      <a:pt x="1139621" y="514517"/>
                    </a:moveTo>
                    <a:cubicBezTo>
                      <a:pt x="1152687" y="512028"/>
                      <a:pt x="1164041" y="514206"/>
                      <a:pt x="1173529" y="521205"/>
                    </a:cubicBezTo>
                    <a:cubicBezTo>
                      <a:pt x="1183017" y="528205"/>
                      <a:pt x="1189394" y="538937"/>
                      <a:pt x="1192815" y="553247"/>
                    </a:cubicBezTo>
                    <a:lnTo>
                      <a:pt x="1104469" y="570822"/>
                    </a:lnTo>
                    <a:cubicBezTo>
                      <a:pt x="1102603" y="554335"/>
                      <a:pt x="1105091" y="541270"/>
                      <a:pt x="1111624" y="532093"/>
                    </a:cubicBezTo>
                    <a:cubicBezTo>
                      <a:pt x="1118157" y="522761"/>
                      <a:pt x="1127489" y="517005"/>
                      <a:pt x="1139621" y="514517"/>
                    </a:cubicBezTo>
                    <a:close/>
                    <a:moveTo>
                      <a:pt x="974130" y="478434"/>
                    </a:moveTo>
                    <a:lnTo>
                      <a:pt x="968064" y="478589"/>
                    </a:lnTo>
                    <a:cubicBezTo>
                      <a:pt x="959664" y="478745"/>
                      <a:pt x="950954" y="479833"/>
                      <a:pt x="942090" y="481544"/>
                    </a:cubicBezTo>
                    <a:cubicBezTo>
                      <a:pt x="926536" y="484655"/>
                      <a:pt x="912070" y="492587"/>
                      <a:pt x="898694" y="505341"/>
                    </a:cubicBezTo>
                    <a:cubicBezTo>
                      <a:pt x="885318" y="518095"/>
                      <a:pt x="875986" y="533338"/>
                      <a:pt x="870542" y="550758"/>
                    </a:cubicBezTo>
                    <a:lnTo>
                      <a:pt x="865564" y="551691"/>
                    </a:lnTo>
                    <a:lnTo>
                      <a:pt x="840056" y="507363"/>
                    </a:lnTo>
                    <a:lnTo>
                      <a:pt x="763532" y="522606"/>
                    </a:lnTo>
                    <a:lnTo>
                      <a:pt x="822947" y="820304"/>
                    </a:lnTo>
                    <a:lnTo>
                      <a:pt x="925602" y="799773"/>
                    </a:lnTo>
                    <a:lnTo>
                      <a:pt x="896362" y="653413"/>
                    </a:lnTo>
                    <a:cubicBezTo>
                      <a:pt x="892472" y="634126"/>
                      <a:pt x="894650" y="618417"/>
                      <a:pt x="902738" y="606129"/>
                    </a:cubicBezTo>
                    <a:cubicBezTo>
                      <a:pt x="910826" y="593842"/>
                      <a:pt x="926068" y="585443"/>
                      <a:pt x="948466" y="580932"/>
                    </a:cubicBezTo>
                    <a:cubicBezTo>
                      <a:pt x="963398" y="577977"/>
                      <a:pt x="975219" y="576733"/>
                      <a:pt x="984240" y="577200"/>
                    </a:cubicBezTo>
                    <a:close/>
                    <a:moveTo>
                      <a:pt x="547802" y="475634"/>
                    </a:moveTo>
                    <a:lnTo>
                      <a:pt x="443437" y="496476"/>
                    </a:lnTo>
                    <a:lnTo>
                      <a:pt x="471900" y="638792"/>
                    </a:lnTo>
                    <a:lnTo>
                      <a:pt x="351359" y="662901"/>
                    </a:lnTo>
                    <a:lnTo>
                      <a:pt x="322895" y="520584"/>
                    </a:lnTo>
                    <a:lnTo>
                      <a:pt x="218530" y="541426"/>
                    </a:lnTo>
                    <a:lnTo>
                      <a:pt x="295365" y="925603"/>
                    </a:lnTo>
                    <a:lnTo>
                      <a:pt x="399731" y="904761"/>
                    </a:lnTo>
                    <a:lnTo>
                      <a:pt x="368468" y="748135"/>
                    </a:lnTo>
                    <a:lnTo>
                      <a:pt x="489009" y="724027"/>
                    </a:lnTo>
                    <a:lnTo>
                      <a:pt x="520272" y="880653"/>
                    </a:lnTo>
                    <a:lnTo>
                      <a:pt x="624637" y="859810"/>
                    </a:lnTo>
                    <a:close/>
                    <a:moveTo>
                      <a:pt x="1465238" y="467215"/>
                    </a:moveTo>
                    <a:cubicBezTo>
                      <a:pt x="1471693" y="468828"/>
                      <a:pt x="1477370" y="472056"/>
                      <a:pt x="1482270" y="476877"/>
                    </a:cubicBezTo>
                    <a:cubicBezTo>
                      <a:pt x="1492069" y="486520"/>
                      <a:pt x="1499534" y="504407"/>
                      <a:pt x="1504823" y="530693"/>
                    </a:cubicBezTo>
                    <a:lnTo>
                      <a:pt x="1506534" y="538781"/>
                    </a:lnTo>
                    <a:cubicBezTo>
                      <a:pt x="1510266" y="560556"/>
                      <a:pt x="1509800" y="577198"/>
                      <a:pt x="1505134" y="588864"/>
                    </a:cubicBezTo>
                    <a:cubicBezTo>
                      <a:pt x="1500468" y="600529"/>
                      <a:pt x="1489891" y="607995"/>
                      <a:pt x="1473404" y="611261"/>
                    </a:cubicBezTo>
                    <a:cubicBezTo>
                      <a:pt x="1459406" y="614061"/>
                      <a:pt x="1447428" y="610172"/>
                      <a:pt x="1437474" y="599596"/>
                    </a:cubicBezTo>
                    <a:cubicBezTo>
                      <a:pt x="1427675" y="589019"/>
                      <a:pt x="1420365" y="572221"/>
                      <a:pt x="1415699" y="549046"/>
                    </a:cubicBezTo>
                    <a:cubicBezTo>
                      <a:pt x="1411033" y="525560"/>
                      <a:pt x="1411033" y="506740"/>
                      <a:pt x="1416010" y="492586"/>
                    </a:cubicBezTo>
                    <a:cubicBezTo>
                      <a:pt x="1420832" y="478432"/>
                      <a:pt x="1430008" y="469878"/>
                      <a:pt x="1443540" y="467234"/>
                    </a:cubicBezTo>
                    <a:cubicBezTo>
                      <a:pt x="1451551" y="465601"/>
                      <a:pt x="1458783" y="465601"/>
                      <a:pt x="1465238" y="467215"/>
                    </a:cubicBezTo>
                    <a:close/>
                    <a:moveTo>
                      <a:pt x="1183075" y="442134"/>
                    </a:moveTo>
                    <a:cubicBezTo>
                      <a:pt x="1164586" y="439743"/>
                      <a:pt x="1144132" y="440793"/>
                      <a:pt x="1121735" y="445303"/>
                    </a:cubicBezTo>
                    <a:cubicBezTo>
                      <a:pt x="1074763" y="454636"/>
                      <a:pt x="1041167" y="475478"/>
                      <a:pt x="1021103" y="507363"/>
                    </a:cubicBezTo>
                    <a:cubicBezTo>
                      <a:pt x="1001194" y="539248"/>
                      <a:pt x="996061" y="580466"/>
                      <a:pt x="1006171" y="630704"/>
                    </a:cubicBezTo>
                    <a:cubicBezTo>
                      <a:pt x="1015970" y="679387"/>
                      <a:pt x="1037123" y="714228"/>
                      <a:pt x="1069786" y="735070"/>
                    </a:cubicBezTo>
                    <a:cubicBezTo>
                      <a:pt x="1102448" y="755912"/>
                      <a:pt x="1143510" y="761511"/>
                      <a:pt x="1193127" y="751557"/>
                    </a:cubicBezTo>
                    <a:cubicBezTo>
                      <a:pt x="1216924" y="746891"/>
                      <a:pt x="1237144" y="741136"/>
                      <a:pt x="1253630" y="734603"/>
                    </a:cubicBezTo>
                    <a:cubicBezTo>
                      <a:pt x="1270273" y="728071"/>
                      <a:pt x="1285671" y="719049"/>
                      <a:pt x="1300136" y="707384"/>
                    </a:cubicBezTo>
                    <a:lnTo>
                      <a:pt x="1285360" y="633504"/>
                    </a:lnTo>
                    <a:cubicBezTo>
                      <a:pt x="1269340" y="645325"/>
                      <a:pt x="1254097" y="654502"/>
                      <a:pt x="1239632" y="660878"/>
                    </a:cubicBezTo>
                    <a:cubicBezTo>
                      <a:pt x="1225323" y="667411"/>
                      <a:pt x="1208991" y="672388"/>
                      <a:pt x="1190949" y="675966"/>
                    </a:cubicBezTo>
                    <a:cubicBezTo>
                      <a:pt x="1171040" y="679854"/>
                      <a:pt x="1154553" y="678299"/>
                      <a:pt x="1141177" y="671144"/>
                    </a:cubicBezTo>
                    <a:cubicBezTo>
                      <a:pt x="1127801" y="663989"/>
                      <a:pt x="1119091" y="652168"/>
                      <a:pt x="1115047" y="635682"/>
                    </a:cubicBezTo>
                    <a:lnTo>
                      <a:pt x="1298736" y="598975"/>
                    </a:lnTo>
                    <a:lnTo>
                      <a:pt x="1289560" y="553247"/>
                    </a:lnTo>
                    <a:cubicBezTo>
                      <a:pt x="1280694" y="509385"/>
                      <a:pt x="1261718" y="478122"/>
                      <a:pt x="1232633" y="459613"/>
                    </a:cubicBezTo>
                    <a:cubicBezTo>
                      <a:pt x="1218091" y="450358"/>
                      <a:pt x="1201565" y="444526"/>
                      <a:pt x="1183075" y="442134"/>
                    </a:cubicBezTo>
                    <a:close/>
                    <a:moveTo>
                      <a:pt x="643457" y="421817"/>
                    </a:moveTo>
                    <a:cubicBezTo>
                      <a:pt x="624482" y="425705"/>
                      <a:pt x="611261" y="432082"/>
                      <a:pt x="604262" y="441415"/>
                    </a:cubicBezTo>
                    <a:cubicBezTo>
                      <a:pt x="597263" y="450747"/>
                      <a:pt x="595241" y="463035"/>
                      <a:pt x="598196" y="478434"/>
                    </a:cubicBezTo>
                    <a:cubicBezTo>
                      <a:pt x="604262" y="508608"/>
                      <a:pt x="625415" y="520117"/>
                      <a:pt x="661655" y="512807"/>
                    </a:cubicBezTo>
                    <a:cubicBezTo>
                      <a:pt x="698206" y="505497"/>
                      <a:pt x="713605" y="486832"/>
                      <a:pt x="707539" y="456658"/>
                    </a:cubicBezTo>
                    <a:cubicBezTo>
                      <a:pt x="704583" y="441570"/>
                      <a:pt x="697895" y="430994"/>
                      <a:pt x="687630" y="425083"/>
                    </a:cubicBezTo>
                    <a:cubicBezTo>
                      <a:pt x="677209" y="419017"/>
                      <a:pt x="662588" y="417929"/>
                      <a:pt x="643457" y="421817"/>
                    </a:cubicBezTo>
                    <a:close/>
                    <a:moveTo>
                      <a:pt x="1547907" y="250260"/>
                    </a:moveTo>
                    <a:lnTo>
                      <a:pt x="1444319" y="270946"/>
                    </a:lnTo>
                    <a:lnTo>
                      <a:pt x="1460184" y="350581"/>
                    </a:lnTo>
                    <a:cubicBezTo>
                      <a:pt x="1464850" y="373912"/>
                      <a:pt x="1471227" y="396931"/>
                      <a:pt x="1479159" y="419484"/>
                    </a:cubicBezTo>
                    <a:lnTo>
                      <a:pt x="1476982" y="419951"/>
                    </a:lnTo>
                    <a:cubicBezTo>
                      <a:pt x="1463450" y="406263"/>
                      <a:pt x="1449763" y="397398"/>
                      <a:pt x="1435920" y="393198"/>
                    </a:cubicBezTo>
                    <a:cubicBezTo>
                      <a:pt x="1422077" y="388999"/>
                      <a:pt x="1406835" y="388688"/>
                      <a:pt x="1390192" y="391954"/>
                    </a:cubicBezTo>
                    <a:cubicBezTo>
                      <a:pt x="1356130" y="398642"/>
                      <a:pt x="1332177" y="417617"/>
                      <a:pt x="1318178" y="448880"/>
                    </a:cubicBezTo>
                    <a:cubicBezTo>
                      <a:pt x="1304180" y="480144"/>
                      <a:pt x="1302003" y="519806"/>
                      <a:pt x="1311646" y="568178"/>
                    </a:cubicBezTo>
                    <a:cubicBezTo>
                      <a:pt x="1317867" y="599441"/>
                      <a:pt x="1327666" y="626038"/>
                      <a:pt x="1341042" y="647813"/>
                    </a:cubicBezTo>
                    <a:cubicBezTo>
                      <a:pt x="1354419" y="669589"/>
                      <a:pt x="1370283" y="684831"/>
                      <a:pt x="1388481" y="693852"/>
                    </a:cubicBezTo>
                    <a:cubicBezTo>
                      <a:pt x="1406835" y="702718"/>
                      <a:pt x="1426588" y="705051"/>
                      <a:pt x="1447741" y="700852"/>
                    </a:cubicBezTo>
                    <a:cubicBezTo>
                      <a:pt x="1482737" y="693852"/>
                      <a:pt x="1506223" y="674255"/>
                      <a:pt x="1518199" y="642214"/>
                    </a:cubicBezTo>
                    <a:lnTo>
                      <a:pt x="1522088" y="641436"/>
                    </a:lnTo>
                    <a:lnTo>
                      <a:pt x="1551640" y="674566"/>
                    </a:lnTo>
                    <a:lnTo>
                      <a:pt x="1629564" y="659012"/>
                    </a:lnTo>
                    <a:close/>
                    <a:moveTo>
                      <a:pt x="1682913" y="0"/>
                    </a:moveTo>
                    <a:lnTo>
                      <a:pt x="1840628" y="789663"/>
                    </a:lnTo>
                    <a:lnTo>
                      <a:pt x="157715" y="1125935"/>
                    </a:lnTo>
                    <a:lnTo>
                      <a:pt x="0" y="336272"/>
                    </a:lnTo>
                    <a:close/>
                  </a:path>
                </a:pathLst>
              </a:custGeom>
              <a:solidFill>
                <a:srgbClr val="E223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02486742-3675-D24F-B6DA-502B9AB472EC}"/>
                  </a:ext>
                </a:extLst>
              </p:cNvPr>
              <p:cNvGrpSpPr/>
              <p:nvPr/>
            </p:nvGrpSpPr>
            <p:grpSpPr>
              <a:xfrm>
                <a:off x="10413424" y="3228567"/>
                <a:ext cx="1050497" cy="1077765"/>
                <a:chOff x="10377707" y="3228567"/>
                <a:chExt cx="1050497" cy="1077765"/>
              </a:xfrm>
            </p:grpSpPr>
            <p:sp>
              <p:nvSpPr>
                <p:cNvPr id="42" name="Freeform: Shape 42">
                  <a:extLst>
                    <a:ext uri="{FF2B5EF4-FFF2-40B4-BE49-F238E27FC236}">
                      <a16:creationId xmlns:a16="http://schemas.microsoft.com/office/drawing/2014/main" id="{CCFB9BCD-8B17-E64D-AFBE-5BABFB0C6DCB}"/>
                    </a:ext>
                  </a:extLst>
                </p:cNvPr>
                <p:cNvSpPr/>
                <p:nvPr/>
              </p:nvSpPr>
              <p:spPr>
                <a:xfrm>
                  <a:off x="10377707" y="4213010"/>
                  <a:ext cx="93322" cy="93322"/>
                </a:xfrm>
                <a:custGeom>
                  <a:avLst/>
                  <a:gdLst>
                    <a:gd name="connsiteX0" fmla="*/ 76003 w 93322"/>
                    <a:gd name="connsiteY0" fmla="*/ 42102 h 93322"/>
                    <a:gd name="connsiteX1" fmla="*/ 53450 w 93322"/>
                    <a:gd name="connsiteY1" fmla="*/ 76009 h 93322"/>
                    <a:gd name="connsiteX2" fmla="*/ 19543 w 93322"/>
                    <a:gd name="connsiteY2" fmla="*/ 53456 h 93322"/>
                    <a:gd name="connsiteX3" fmla="*/ 42096 w 93322"/>
                    <a:gd name="connsiteY3" fmla="*/ 19549 h 93322"/>
                    <a:gd name="connsiteX4" fmla="*/ 76003 w 93322"/>
                    <a:gd name="connsiteY4" fmla="*/ 42102 h 93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3322" h="93322">
                      <a:moveTo>
                        <a:pt x="76003" y="42102"/>
                      </a:moveTo>
                      <a:cubicBezTo>
                        <a:pt x="79114" y="57656"/>
                        <a:pt x="69004" y="72899"/>
                        <a:pt x="53450" y="76009"/>
                      </a:cubicBezTo>
                      <a:cubicBezTo>
                        <a:pt x="37897" y="79120"/>
                        <a:pt x="22809" y="69010"/>
                        <a:pt x="19543" y="53456"/>
                      </a:cubicBezTo>
                      <a:cubicBezTo>
                        <a:pt x="16432" y="37903"/>
                        <a:pt x="26542" y="22660"/>
                        <a:pt x="42096" y="19549"/>
                      </a:cubicBezTo>
                      <a:cubicBezTo>
                        <a:pt x="57650" y="16439"/>
                        <a:pt x="72892" y="26393"/>
                        <a:pt x="76003" y="42102"/>
                      </a:cubicBezTo>
                    </a:path>
                  </a:pathLst>
                </a:custGeom>
                <a:solidFill>
                  <a:schemeClr val="bg2"/>
                </a:solidFill>
                <a:ln w="154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3" name="Freeform: Shape 41">
                  <a:extLst>
                    <a:ext uri="{FF2B5EF4-FFF2-40B4-BE49-F238E27FC236}">
                      <a16:creationId xmlns:a16="http://schemas.microsoft.com/office/drawing/2014/main" id="{5E55B2CA-7160-F74C-8184-E9A15F9C03EF}"/>
                    </a:ext>
                  </a:extLst>
                </p:cNvPr>
                <p:cNvSpPr/>
                <p:nvPr/>
              </p:nvSpPr>
              <p:spPr>
                <a:xfrm>
                  <a:off x="11334882" y="4021705"/>
                  <a:ext cx="93322" cy="93322"/>
                </a:xfrm>
                <a:custGeom>
                  <a:avLst/>
                  <a:gdLst>
                    <a:gd name="connsiteX0" fmla="*/ 76003 w 93322"/>
                    <a:gd name="connsiteY0" fmla="*/ 42096 h 93322"/>
                    <a:gd name="connsiteX1" fmla="*/ 53450 w 93322"/>
                    <a:gd name="connsiteY1" fmla="*/ 76003 h 93322"/>
                    <a:gd name="connsiteX2" fmla="*/ 19543 w 93322"/>
                    <a:gd name="connsiteY2" fmla="*/ 53450 h 93322"/>
                    <a:gd name="connsiteX3" fmla="*/ 42096 w 93322"/>
                    <a:gd name="connsiteY3" fmla="*/ 19543 h 93322"/>
                    <a:gd name="connsiteX4" fmla="*/ 76003 w 93322"/>
                    <a:gd name="connsiteY4" fmla="*/ 42096 h 93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3322" h="93322">
                      <a:moveTo>
                        <a:pt x="76003" y="42096"/>
                      </a:moveTo>
                      <a:cubicBezTo>
                        <a:pt x="79114" y="57650"/>
                        <a:pt x="69004" y="72892"/>
                        <a:pt x="53450" y="76003"/>
                      </a:cubicBezTo>
                      <a:cubicBezTo>
                        <a:pt x="37897" y="79114"/>
                        <a:pt x="22654" y="69004"/>
                        <a:pt x="19543" y="53450"/>
                      </a:cubicBezTo>
                      <a:cubicBezTo>
                        <a:pt x="16432" y="37897"/>
                        <a:pt x="26542" y="22654"/>
                        <a:pt x="42096" y="19543"/>
                      </a:cubicBezTo>
                      <a:cubicBezTo>
                        <a:pt x="57650" y="16432"/>
                        <a:pt x="72892" y="26542"/>
                        <a:pt x="76003" y="42096"/>
                      </a:cubicBezTo>
                    </a:path>
                  </a:pathLst>
                </a:custGeom>
                <a:solidFill>
                  <a:schemeClr val="bg2"/>
                </a:solidFill>
                <a:ln w="154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53E0BC3D-40A2-0248-AA2F-13027BB3A673}"/>
                    </a:ext>
                  </a:extLst>
                </p:cNvPr>
                <p:cNvSpPr/>
                <p:nvPr/>
              </p:nvSpPr>
              <p:spPr>
                <a:xfrm>
                  <a:off x="10406582" y="3228567"/>
                  <a:ext cx="979884" cy="1042099"/>
                </a:xfrm>
                <a:custGeom>
                  <a:avLst/>
                  <a:gdLst>
                    <a:gd name="connsiteX0" fmla="*/ 26130 w 979883"/>
                    <a:gd name="connsiteY0" fmla="*/ 1034944 h 1042098"/>
                    <a:gd name="connsiteX1" fmla="*/ 11665 w 979883"/>
                    <a:gd name="connsiteY1" fmla="*/ 1029189 h 1042098"/>
                    <a:gd name="connsiteX2" fmla="*/ 416373 w 979883"/>
                    <a:gd name="connsiteY2" fmla="*/ 11665 h 1042098"/>
                    <a:gd name="connsiteX3" fmla="*/ 982528 w 979883"/>
                    <a:gd name="connsiteY3" fmla="*/ 836479 h 1042098"/>
                    <a:gd name="connsiteX4" fmla="*/ 969618 w 979883"/>
                    <a:gd name="connsiteY4" fmla="*/ 845189 h 1042098"/>
                    <a:gd name="connsiteX5" fmla="*/ 419950 w 979883"/>
                    <a:gd name="connsiteY5" fmla="*/ 44639 h 1042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79883" h="1042098">
                      <a:moveTo>
                        <a:pt x="26130" y="1034944"/>
                      </a:moveTo>
                      <a:lnTo>
                        <a:pt x="11665" y="1029189"/>
                      </a:lnTo>
                      <a:lnTo>
                        <a:pt x="416373" y="11665"/>
                      </a:lnTo>
                      <a:lnTo>
                        <a:pt x="982528" y="836479"/>
                      </a:lnTo>
                      <a:lnTo>
                        <a:pt x="969618" y="845189"/>
                      </a:lnTo>
                      <a:lnTo>
                        <a:pt x="419950" y="44639"/>
                      </a:lnTo>
                      <a:close/>
                    </a:path>
                  </a:pathLst>
                </a:custGeom>
                <a:solidFill>
                  <a:srgbClr val="19191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9B202D3-091B-DB47-8658-3FD23C8D01DA}"/>
                </a:ext>
              </a:extLst>
            </p:cNvPr>
            <p:cNvGrpSpPr/>
            <p:nvPr/>
          </p:nvGrpSpPr>
          <p:grpSpPr>
            <a:xfrm rot="20932071" flipV="1">
              <a:off x="9915567" y="1497637"/>
              <a:ext cx="1840628" cy="1786656"/>
              <a:chOff x="10076787" y="3228567"/>
              <a:chExt cx="1840628" cy="1786656"/>
            </a:xfrm>
          </p:grpSpPr>
          <p:sp>
            <p:nvSpPr>
              <p:cNvPr id="35" name="Freeform: Shape 26">
                <a:extLst>
                  <a:ext uri="{FF2B5EF4-FFF2-40B4-BE49-F238E27FC236}">
                    <a16:creationId xmlns:a16="http://schemas.microsoft.com/office/drawing/2014/main" id="{C05A2AC4-BE9A-CD49-9F79-CE120BC33F63}"/>
                  </a:ext>
                </a:extLst>
              </p:cNvPr>
              <p:cNvSpPr/>
              <p:nvPr/>
            </p:nvSpPr>
            <p:spPr>
              <a:xfrm>
                <a:off x="10076787" y="3889288"/>
                <a:ext cx="1840628" cy="1125935"/>
              </a:xfrm>
              <a:custGeom>
                <a:avLst/>
                <a:gdLst>
                  <a:gd name="connsiteX0" fmla="*/ 718426 w 1840628"/>
                  <a:gd name="connsiteY0" fmla="*/ 531472 h 1125935"/>
                  <a:gd name="connsiteX1" fmla="*/ 615616 w 1840628"/>
                  <a:gd name="connsiteY1" fmla="*/ 552003 h 1125935"/>
                  <a:gd name="connsiteX2" fmla="*/ 675187 w 1840628"/>
                  <a:gd name="connsiteY2" fmla="*/ 849701 h 1125935"/>
                  <a:gd name="connsiteX3" fmla="*/ 777841 w 1840628"/>
                  <a:gd name="connsiteY3" fmla="*/ 829170 h 1125935"/>
                  <a:gd name="connsiteX4" fmla="*/ 1139621 w 1840628"/>
                  <a:gd name="connsiteY4" fmla="*/ 514517 h 1125935"/>
                  <a:gd name="connsiteX5" fmla="*/ 1173529 w 1840628"/>
                  <a:gd name="connsiteY5" fmla="*/ 521205 h 1125935"/>
                  <a:gd name="connsiteX6" fmla="*/ 1192815 w 1840628"/>
                  <a:gd name="connsiteY6" fmla="*/ 553247 h 1125935"/>
                  <a:gd name="connsiteX7" fmla="*/ 1104469 w 1840628"/>
                  <a:gd name="connsiteY7" fmla="*/ 570822 h 1125935"/>
                  <a:gd name="connsiteX8" fmla="*/ 1111624 w 1840628"/>
                  <a:gd name="connsiteY8" fmla="*/ 532093 h 1125935"/>
                  <a:gd name="connsiteX9" fmla="*/ 1139621 w 1840628"/>
                  <a:gd name="connsiteY9" fmla="*/ 514517 h 1125935"/>
                  <a:gd name="connsiteX10" fmla="*/ 974130 w 1840628"/>
                  <a:gd name="connsiteY10" fmla="*/ 478434 h 1125935"/>
                  <a:gd name="connsiteX11" fmla="*/ 968064 w 1840628"/>
                  <a:gd name="connsiteY11" fmla="*/ 478589 h 1125935"/>
                  <a:gd name="connsiteX12" fmla="*/ 942090 w 1840628"/>
                  <a:gd name="connsiteY12" fmla="*/ 481544 h 1125935"/>
                  <a:gd name="connsiteX13" fmla="*/ 898694 w 1840628"/>
                  <a:gd name="connsiteY13" fmla="*/ 505341 h 1125935"/>
                  <a:gd name="connsiteX14" fmla="*/ 870542 w 1840628"/>
                  <a:gd name="connsiteY14" fmla="*/ 550758 h 1125935"/>
                  <a:gd name="connsiteX15" fmla="*/ 865564 w 1840628"/>
                  <a:gd name="connsiteY15" fmla="*/ 551691 h 1125935"/>
                  <a:gd name="connsiteX16" fmla="*/ 840056 w 1840628"/>
                  <a:gd name="connsiteY16" fmla="*/ 507363 h 1125935"/>
                  <a:gd name="connsiteX17" fmla="*/ 763532 w 1840628"/>
                  <a:gd name="connsiteY17" fmla="*/ 522606 h 1125935"/>
                  <a:gd name="connsiteX18" fmla="*/ 822947 w 1840628"/>
                  <a:gd name="connsiteY18" fmla="*/ 820304 h 1125935"/>
                  <a:gd name="connsiteX19" fmla="*/ 925602 w 1840628"/>
                  <a:gd name="connsiteY19" fmla="*/ 799773 h 1125935"/>
                  <a:gd name="connsiteX20" fmla="*/ 896362 w 1840628"/>
                  <a:gd name="connsiteY20" fmla="*/ 653413 h 1125935"/>
                  <a:gd name="connsiteX21" fmla="*/ 902738 w 1840628"/>
                  <a:gd name="connsiteY21" fmla="*/ 606129 h 1125935"/>
                  <a:gd name="connsiteX22" fmla="*/ 948466 w 1840628"/>
                  <a:gd name="connsiteY22" fmla="*/ 580932 h 1125935"/>
                  <a:gd name="connsiteX23" fmla="*/ 984240 w 1840628"/>
                  <a:gd name="connsiteY23" fmla="*/ 577200 h 1125935"/>
                  <a:gd name="connsiteX24" fmla="*/ 547802 w 1840628"/>
                  <a:gd name="connsiteY24" fmla="*/ 475634 h 1125935"/>
                  <a:gd name="connsiteX25" fmla="*/ 443437 w 1840628"/>
                  <a:gd name="connsiteY25" fmla="*/ 496476 h 1125935"/>
                  <a:gd name="connsiteX26" fmla="*/ 471900 w 1840628"/>
                  <a:gd name="connsiteY26" fmla="*/ 638792 h 1125935"/>
                  <a:gd name="connsiteX27" fmla="*/ 351359 w 1840628"/>
                  <a:gd name="connsiteY27" fmla="*/ 662901 h 1125935"/>
                  <a:gd name="connsiteX28" fmla="*/ 322895 w 1840628"/>
                  <a:gd name="connsiteY28" fmla="*/ 520584 h 1125935"/>
                  <a:gd name="connsiteX29" fmla="*/ 218530 w 1840628"/>
                  <a:gd name="connsiteY29" fmla="*/ 541426 h 1125935"/>
                  <a:gd name="connsiteX30" fmla="*/ 295365 w 1840628"/>
                  <a:gd name="connsiteY30" fmla="*/ 925603 h 1125935"/>
                  <a:gd name="connsiteX31" fmla="*/ 399731 w 1840628"/>
                  <a:gd name="connsiteY31" fmla="*/ 904761 h 1125935"/>
                  <a:gd name="connsiteX32" fmla="*/ 368468 w 1840628"/>
                  <a:gd name="connsiteY32" fmla="*/ 748135 h 1125935"/>
                  <a:gd name="connsiteX33" fmla="*/ 489009 w 1840628"/>
                  <a:gd name="connsiteY33" fmla="*/ 724027 h 1125935"/>
                  <a:gd name="connsiteX34" fmla="*/ 520272 w 1840628"/>
                  <a:gd name="connsiteY34" fmla="*/ 880653 h 1125935"/>
                  <a:gd name="connsiteX35" fmla="*/ 624637 w 1840628"/>
                  <a:gd name="connsiteY35" fmla="*/ 859810 h 1125935"/>
                  <a:gd name="connsiteX36" fmla="*/ 1465238 w 1840628"/>
                  <a:gd name="connsiteY36" fmla="*/ 467215 h 1125935"/>
                  <a:gd name="connsiteX37" fmla="*/ 1482270 w 1840628"/>
                  <a:gd name="connsiteY37" fmla="*/ 476877 h 1125935"/>
                  <a:gd name="connsiteX38" fmla="*/ 1504823 w 1840628"/>
                  <a:gd name="connsiteY38" fmla="*/ 530693 h 1125935"/>
                  <a:gd name="connsiteX39" fmla="*/ 1506534 w 1840628"/>
                  <a:gd name="connsiteY39" fmla="*/ 538781 h 1125935"/>
                  <a:gd name="connsiteX40" fmla="*/ 1505134 w 1840628"/>
                  <a:gd name="connsiteY40" fmla="*/ 588864 h 1125935"/>
                  <a:gd name="connsiteX41" fmla="*/ 1473404 w 1840628"/>
                  <a:gd name="connsiteY41" fmla="*/ 611261 h 1125935"/>
                  <a:gd name="connsiteX42" fmla="*/ 1437474 w 1840628"/>
                  <a:gd name="connsiteY42" fmla="*/ 599596 h 1125935"/>
                  <a:gd name="connsiteX43" fmla="*/ 1415699 w 1840628"/>
                  <a:gd name="connsiteY43" fmla="*/ 549046 h 1125935"/>
                  <a:gd name="connsiteX44" fmla="*/ 1416010 w 1840628"/>
                  <a:gd name="connsiteY44" fmla="*/ 492586 h 1125935"/>
                  <a:gd name="connsiteX45" fmla="*/ 1443540 w 1840628"/>
                  <a:gd name="connsiteY45" fmla="*/ 467234 h 1125935"/>
                  <a:gd name="connsiteX46" fmla="*/ 1465238 w 1840628"/>
                  <a:gd name="connsiteY46" fmla="*/ 467215 h 1125935"/>
                  <a:gd name="connsiteX47" fmla="*/ 1183075 w 1840628"/>
                  <a:gd name="connsiteY47" fmla="*/ 442134 h 1125935"/>
                  <a:gd name="connsiteX48" fmla="*/ 1121735 w 1840628"/>
                  <a:gd name="connsiteY48" fmla="*/ 445303 h 1125935"/>
                  <a:gd name="connsiteX49" fmla="*/ 1021103 w 1840628"/>
                  <a:gd name="connsiteY49" fmla="*/ 507363 h 1125935"/>
                  <a:gd name="connsiteX50" fmla="*/ 1006171 w 1840628"/>
                  <a:gd name="connsiteY50" fmla="*/ 630704 h 1125935"/>
                  <a:gd name="connsiteX51" fmla="*/ 1069786 w 1840628"/>
                  <a:gd name="connsiteY51" fmla="*/ 735070 h 1125935"/>
                  <a:gd name="connsiteX52" fmla="*/ 1193127 w 1840628"/>
                  <a:gd name="connsiteY52" fmla="*/ 751557 h 1125935"/>
                  <a:gd name="connsiteX53" fmla="*/ 1253630 w 1840628"/>
                  <a:gd name="connsiteY53" fmla="*/ 734603 h 1125935"/>
                  <a:gd name="connsiteX54" fmla="*/ 1300136 w 1840628"/>
                  <a:gd name="connsiteY54" fmla="*/ 707384 h 1125935"/>
                  <a:gd name="connsiteX55" fmla="*/ 1285360 w 1840628"/>
                  <a:gd name="connsiteY55" fmla="*/ 633504 h 1125935"/>
                  <a:gd name="connsiteX56" fmla="*/ 1239632 w 1840628"/>
                  <a:gd name="connsiteY56" fmla="*/ 660878 h 1125935"/>
                  <a:gd name="connsiteX57" fmla="*/ 1190949 w 1840628"/>
                  <a:gd name="connsiteY57" fmla="*/ 675966 h 1125935"/>
                  <a:gd name="connsiteX58" fmla="*/ 1141177 w 1840628"/>
                  <a:gd name="connsiteY58" fmla="*/ 671144 h 1125935"/>
                  <a:gd name="connsiteX59" fmla="*/ 1115047 w 1840628"/>
                  <a:gd name="connsiteY59" fmla="*/ 635682 h 1125935"/>
                  <a:gd name="connsiteX60" fmla="*/ 1298736 w 1840628"/>
                  <a:gd name="connsiteY60" fmla="*/ 598975 h 1125935"/>
                  <a:gd name="connsiteX61" fmla="*/ 1289560 w 1840628"/>
                  <a:gd name="connsiteY61" fmla="*/ 553247 h 1125935"/>
                  <a:gd name="connsiteX62" fmla="*/ 1232633 w 1840628"/>
                  <a:gd name="connsiteY62" fmla="*/ 459613 h 1125935"/>
                  <a:gd name="connsiteX63" fmla="*/ 1183075 w 1840628"/>
                  <a:gd name="connsiteY63" fmla="*/ 442134 h 1125935"/>
                  <a:gd name="connsiteX64" fmla="*/ 643457 w 1840628"/>
                  <a:gd name="connsiteY64" fmla="*/ 421817 h 1125935"/>
                  <a:gd name="connsiteX65" fmla="*/ 604262 w 1840628"/>
                  <a:gd name="connsiteY65" fmla="*/ 441415 h 1125935"/>
                  <a:gd name="connsiteX66" fmla="*/ 598196 w 1840628"/>
                  <a:gd name="connsiteY66" fmla="*/ 478434 h 1125935"/>
                  <a:gd name="connsiteX67" fmla="*/ 661655 w 1840628"/>
                  <a:gd name="connsiteY67" fmla="*/ 512807 h 1125935"/>
                  <a:gd name="connsiteX68" fmla="*/ 707539 w 1840628"/>
                  <a:gd name="connsiteY68" fmla="*/ 456658 h 1125935"/>
                  <a:gd name="connsiteX69" fmla="*/ 687630 w 1840628"/>
                  <a:gd name="connsiteY69" fmla="*/ 425083 h 1125935"/>
                  <a:gd name="connsiteX70" fmla="*/ 643457 w 1840628"/>
                  <a:gd name="connsiteY70" fmla="*/ 421817 h 1125935"/>
                  <a:gd name="connsiteX71" fmla="*/ 1547907 w 1840628"/>
                  <a:gd name="connsiteY71" fmla="*/ 250260 h 1125935"/>
                  <a:gd name="connsiteX72" fmla="*/ 1444319 w 1840628"/>
                  <a:gd name="connsiteY72" fmla="*/ 270946 h 1125935"/>
                  <a:gd name="connsiteX73" fmla="*/ 1460184 w 1840628"/>
                  <a:gd name="connsiteY73" fmla="*/ 350581 h 1125935"/>
                  <a:gd name="connsiteX74" fmla="*/ 1479159 w 1840628"/>
                  <a:gd name="connsiteY74" fmla="*/ 419484 h 1125935"/>
                  <a:gd name="connsiteX75" fmla="*/ 1476982 w 1840628"/>
                  <a:gd name="connsiteY75" fmla="*/ 419951 h 1125935"/>
                  <a:gd name="connsiteX76" fmla="*/ 1435920 w 1840628"/>
                  <a:gd name="connsiteY76" fmla="*/ 393198 h 1125935"/>
                  <a:gd name="connsiteX77" fmla="*/ 1390192 w 1840628"/>
                  <a:gd name="connsiteY77" fmla="*/ 391954 h 1125935"/>
                  <a:gd name="connsiteX78" fmla="*/ 1318178 w 1840628"/>
                  <a:gd name="connsiteY78" fmla="*/ 448880 h 1125935"/>
                  <a:gd name="connsiteX79" fmla="*/ 1311646 w 1840628"/>
                  <a:gd name="connsiteY79" fmla="*/ 568178 h 1125935"/>
                  <a:gd name="connsiteX80" fmla="*/ 1341042 w 1840628"/>
                  <a:gd name="connsiteY80" fmla="*/ 647813 h 1125935"/>
                  <a:gd name="connsiteX81" fmla="*/ 1388481 w 1840628"/>
                  <a:gd name="connsiteY81" fmla="*/ 693852 h 1125935"/>
                  <a:gd name="connsiteX82" fmla="*/ 1447741 w 1840628"/>
                  <a:gd name="connsiteY82" fmla="*/ 700852 h 1125935"/>
                  <a:gd name="connsiteX83" fmla="*/ 1518199 w 1840628"/>
                  <a:gd name="connsiteY83" fmla="*/ 642214 h 1125935"/>
                  <a:gd name="connsiteX84" fmla="*/ 1522088 w 1840628"/>
                  <a:gd name="connsiteY84" fmla="*/ 641436 h 1125935"/>
                  <a:gd name="connsiteX85" fmla="*/ 1551640 w 1840628"/>
                  <a:gd name="connsiteY85" fmla="*/ 674566 h 1125935"/>
                  <a:gd name="connsiteX86" fmla="*/ 1629564 w 1840628"/>
                  <a:gd name="connsiteY86" fmla="*/ 659012 h 1125935"/>
                  <a:gd name="connsiteX87" fmla="*/ 1682913 w 1840628"/>
                  <a:gd name="connsiteY87" fmla="*/ 0 h 1125935"/>
                  <a:gd name="connsiteX88" fmla="*/ 1840628 w 1840628"/>
                  <a:gd name="connsiteY88" fmla="*/ 789663 h 1125935"/>
                  <a:gd name="connsiteX89" fmla="*/ 157715 w 1840628"/>
                  <a:gd name="connsiteY89" fmla="*/ 1125935 h 1125935"/>
                  <a:gd name="connsiteX90" fmla="*/ 0 w 1840628"/>
                  <a:gd name="connsiteY90" fmla="*/ 336272 h 1125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1840628" h="1125935">
                    <a:moveTo>
                      <a:pt x="718426" y="531472"/>
                    </a:moveTo>
                    <a:lnTo>
                      <a:pt x="615616" y="552003"/>
                    </a:lnTo>
                    <a:lnTo>
                      <a:pt x="675187" y="849701"/>
                    </a:lnTo>
                    <a:lnTo>
                      <a:pt x="777841" y="829170"/>
                    </a:lnTo>
                    <a:close/>
                    <a:moveTo>
                      <a:pt x="1139621" y="514517"/>
                    </a:moveTo>
                    <a:cubicBezTo>
                      <a:pt x="1152687" y="512028"/>
                      <a:pt x="1164041" y="514206"/>
                      <a:pt x="1173529" y="521205"/>
                    </a:cubicBezTo>
                    <a:cubicBezTo>
                      <a:pt x="1183017" y="528205"/>
                      <a:pt x="1189394" y="538937"/>
                      <a:pt x="1192815" y="553247"/>
                    </a:cubicBezTo>
                    <a:lnTo>
                      <a:pt x="1104469" y="570822"/>
                    </a:lnTo>
                    <a:cubicBezTo>
                      <a:pt x="1102603" y="554335"/>
                      <a:pt x="1105091" y="541270"/>
                      <a:pt x="1111624" y="532093"/>
                    </a:cubicBezTo>
                    <a:cubicBezTo>
                      <a:pt x="1118157" y="522761"/>
                      <a:pt x="1127489" y="517005"/>
                      <a:pt x="1139621" y="514517"/>
                    </a:cubicBezTo>
                    <a:close/>
                    <a:moveTo>
                      <a:pt x="974130" y="478434"/>
                    </a:moveTo>
                    <a:lnTo>
                      <a:pt x="968064" y="478589"/>
                    </a:lnTo>
                    <a:cubicBezTo>
                      <a:pt x="959664" y="478745"/>
                      <a:pt x="950954" y="479833"/>
                      <a:pt x="942090" y="481544"/>
                    </a:cubicBezTo>
                    <a:cubicBezTo>
                      <a:pt x="926536" y="484655"/>
                      <a:pt x="912070" y="492587"/>
                      <a:pt x="898694" y="505341"/>
                    </a:cubicBezTo>
                    <a:cubicBezTo>
                      <a:pt x="885318" y="518095"/>
                      <a:pt x="875986" y="533338"/>
                      <a:pt x="870542" y="550758"/>
                    </a:cubicBezTo>
                    <a:lnTo>
                      <a:pt x="865564" y="551691"/>
                    </a:lnTo>
                    <a:lnTo>
                      <a:pt x="840056" y="507363"/>
                    </a:lnTo>
                    <a:lnTo>
                      <a:pt x="763532" y="522606"/>
                    </a:lnTo>
                    <a:lnTo>
                      <a:pt x="822947" y="820304"/>
                    </a:lnTo>
                    <a:lnTo>
                      <a:pt x="925602" y="799773"/>
                    </a:lnTo>
                    <a:lnTo>
                      <a:pt x="896362" y="653413"/>
                    </a:lnTo>
                    <a:cubicBezTo>
                      <a:pt x="892472" y="634126"/>
                      <a:pt x="894650" y="618417"/>
                      <a:pt x="902738" y="606129"/>
                    </a:cubicBezTo>
                    <a:cubicBezTo>
                      <a:pt x="910826" y="593842"/>
                      <a:pt x="926068" y="585443"/>
                      <a:pt x="948466" y="580932"/>
                    </a:cubicBezTo>
                    <a:cubicBezTo>
                      <a:pt x="963398" y="577977"/>
                      <a:pt x="975219" y="576733"/>
                      <a:pt x="984240" y="577200"/>
                    </a:cubicBezTo>
                    <a:close/>
                    <a:moveTo>
                      <a:pt x="547802" y="475634"/>
                    </a:moveTo>
                    <a:lnTo>
                      <a:pt x="443437" y="496476"/>
                    </a:lnTo>
                    <a:lnTo>
                      <a:pt x="471900" y="638792"/>
                    </a:lnTo>
                    <a:lnTo>
                      <a:pt x="351359" y="662901"/>
                    </a:lnTo>
                    <a:lnTo>
                      <a:pt x="322895" y="520584"/>
                    </a:lnTo>
                    <a:lnTo>
                      <a:pt x="218530" y="541426"/>
                    </a:lnTo>
                    <a:lnTo>
                      <a:pt x="295365" y="925603"/>
                    </a:lnTo>
                    <a:lnTo>
                      <a:pt x="399731" y="904761"/>
                    </a:lnTo>
                    <a:lnTo>
                      <a:pt x="368468" y="748135"/>
                    </a:lnTo>
                    <a:lnTo>
                      <a:pt x="489009" y="724027"/>
                    </a:lnTo>
                    <a:lnTo>
                      <a:pt x="520272" y="880653"/>
                    </a:lnTo>
                    <a:lnTo>
                      <a:pt x="624637" y="859810"/>
                    </a:lnTo>
                    <a:close/>
                    <a:moveTo>
                      <a:pt x="1465238" y="467215"/>
                    </a:moveTo>
                    <a:cubicBezTo>
                      <a:pt x="1471693" y="468828"/>
                      <a:pt x="1477370" y="472056"/>
                      <a:pt x="1482270" y="476877"/>
                    </a:cubicBezTo>
                    <a:cubicBezTo>
                      <a:pt x="1492069" y="486520"/>
                      <a:pt x="1499534" y="504407"/>
                      <a:pt x="1504823" y="530693"/>
                    </a:cubicBezTo>
                    <a:lnTo>
                      <a:pt x="1506534" y="538781"/>
                    </a:lnTo>
                    <a:cubicBezTo>
                      <a:pt x="1510266" y="560556"/>
                      <a:pt x="1509800" y="577198"/>
                      <a:pt x="1505134" y="588864"/>
                    </a:cubicBezTo>
                    <a:cubicBezTo>
                      <a:pt x="1500468" y="600529"/>
                      <a:pt x="1489891" y="607995"/>
                      <a:pt x="1473404" y="611261"/>
                    </a:cubicBezTo>
                    <a:cubicBezTo>
                      <a:pt x="1459406" y="614061"/>
                      <a:pt x="1447428" y="610172"/>
                      <a:pt x="1437474" y="599596"/>
                    </a:cubicBezTo>
                    <a:cubicBezTo>
                      <a:pt x="1427675" y="589019"/>
                      <a:pt x="1420365" y="572221"/>
                      <a:pt x="1415699" y="549046"/>
                    </a:cubicBezTo>
                    <a:cubicBezTo>
                      <a:pt x="1411033" y="525560"/>
                      <a:pt x="1411033" y="506740"/>
                      <a:pt x="1416010" y="492586"/>
                    </a:cubicBezTo>
                    <a:cubicBezTo>
                      <a:pt x="1420832" y="478432"/>
                      <a:pt x="1430008" y="469878"/>
                      <a:pt x="1443540" y="467234"/>
                    </a:cubicBezTo>
                    <a:cubicBezTo>
                      <a:pt x="1451551" y="465601"/>
                      <a:pt x="1458783" y="465601"/>
                      <a:pt x="1465238" y="467215"/>
                    </a:cubicBezTo>
                    <a:close/>
                    <a:moveTo>
                      <a:pt x="1183075" y="442134"/>
                    </a:moveTo>
                    <a:cubicBezTo>
                      <a:pt x="1164586" y="439743"/>
                      <a:pt x="1144132" y="440793"/>
                      <a:pt x="1121735" y="445303"/>
                    </a:cubicBezTo>
                    <a:cubicBezTo>
                      <a:pt x="1074763" y="454636"/>
                      <a:pt x="1041167" y="475478"/>
                      <a:pt x="1021103" y="507363"/>
                    </a:cubicBezTo>
                    <a:cubicBezTo>
                      <a:pt x="1001194" y="539248"/>
                      <a:pt x="996061" y="580466"/>
                      <a:pt x="1006171" y="630704"/>
                    </a:cubicBezTo>
                    <a:cubicBezTo>
                      <a:pt x="1015970" y="679387"/>
                      <a:pt x="1037123" y="714228"/>
                      <a:pt x="1069786" y="735070"/>
                    </a:cubicBezTo>
                    <a:cubicBezTo>
                      <a:pt x="1102448" y="755912"/>
                      <a:pt x="1143510" y="761511"/>
                      <a:pt x="1193127" y="751557"/>
                    </a:cubicBezTo>
                    <a:cubicBezTo>
                      <a:pt x="1216924" y="746891"/>
                      <a:pt x="1237144" y="741136"/>
                      <a:pt x="1253630" y="734603"/>
                    </a:cubicBezTo>
                    <a:cubicBezTo>
                      <a:pt x="1270273" y="728071"/>
                      <a:pt x="1285671" y="719049"/>
                      <a:pt x="1300136" y="707384"/>
                    </a:cubicBezTo>
                    <a:lnTo>
                      <a:pt x="1285360" y="633504"/>
                    </a:lnTo>
                    <a:cubicBezTo>
                      <a:pt x="1269340" y="645325"/>
                      <a:pt x="1254097" y="654502"/>
                      <a:pt x="1239632" y="660878"/>
                    </a:cubicBezTo>
                    <a:cubicBezTo>
                      <a:pt x="1225323" y="667411"/>
                      <a:pt x="1208991" y="672388"/>
                      <a:pt x="1190949" y="675966"/>
                    </a:cubicBezTo>
                    <a:cubicBezTo>
                      <a:pt x="1171040" y="679854"/>
                      <a:pt x="1154553" y="678299"/>
                      <a:pt x="1141177" y="671144"/>
                    </a:cubicBezTo>
                    <a:cubicBezTo>
                      <a:pt x="1127801" y="663989"/>
                      <a:pt x="1119091" y="652168"/>
                      <a:pt x="1115047" y="635682"/>
                    </a:cubicBezTo>
                    <a:lnTo>
                      <a:pt x="1298736" y="598975"/>
                    </a:lnTo>
                    <a:lnTo>
                      <a:pt x="1289560" y="553247"/>
                    </a:lnTo>
                    <a:cubicBezTo>
                      <a:pt x="1280694" y="509385"/>
                      <a:pt x="1261718" y="478122"/>
                      <a:pt x="1232633" y="459613"/>
                    </a:cubicBezTo>
                    <a:cubicBezTo>
                      <a:pt x="1218091" y="450358"/>
                      <a:pt x="1201565" y="444526"/>
                      <a:pt x="1183075" y="442134"/>
                    </a:cubicBezTo>
                    <a:close/>
                    <a:moveTo>
                      <a:pt x="643457" y="421817"/>
                    </a:moveTo>
                    <a:cubicBezTo>
                      <a:pt x="624482" y="425705"/>
                      <a:pt x="611261" y="432082"/>
                      <a:pt x="604262" y="441415"/>
                    </a:cubicBezTo>
                    <a:cubicBezTo>
                      <a:pt x="597263" y="450747"/>
                      <a:pt x="595241" y="463035"/>
                      <a:pt x="598196" y="478434"/>
                    </a:cubicBezTo>
                    <a:cubicBezTo>
                      <a:pt x="604262" y="508608"/>
                      <a:pt x="625415" y="520117"/>
                      <a:pt x="661655" y="512807"/>
                    </a:cubicBezTo>
                    <a:cubicBezTo>
                      <a:pt x="698206" y="505497"/>
                      <a:pt x="713605" y="486832"/>
                      <a:pt x="707539" y="456658"/>
                    </a:cubicBezTo>
                    <a:cubicBezTo>
                      <a:pt x="704583" y="441570"/>
                      <a:pt x="697895" y="430994"/>
                      <a:pt x="687630" y="425083"/>
                    </a:cubicBezTo>
                    <a:cubicBezTo>
                      <a:pt x="677209" y="419017"/>
                      <a:pt x="662588" y="417929"/>
                      <a:pt x="643457" y="421817"/>
                    </a:cubicBezTo>
                    <a:close/>
                    <a:moveTo>
                      <a:pt x="1547907" y="250260"/>
                    </a:moveTo>
                    <a:lnTo>
                      <a:pt x="1444319" y="270946"/>
                    </a:lnTo>
                    <a:lnTo>
                      <a:pt x="1460184" y="350581"/>
                    </a:lnTo>
                    <a:cubicBezTo>
                      <a:pt x="1464850" y="373912"/>
                      <a:pt x="1471227" y="396931"/>
                      <a:pt x="1479159" y="419484"/>
                    </a:cubicBezTo>
                    <a:lnTo>
                      <a:pt x="1476982" y="419951"/>
                    </a:lnTo>
                    <a:cubicBezTo>
                      <a:pt x="1463450" y="406263"/>
                      <a:pt x="1449763" y="397398"/>
                      <a:pt x="1435920" y="393198"/>
                    </a:cubicBezTo>
                    <a:cubicBezTo>
                      <a:pt x="1422077" y="388999"/>
                      <a:pt x="1406835" y="388688"/>
                      <a:pt x="1390192" y="391954"/>
                    </a:cubicBezTo>
                    <a:cubicBezTo>
                      <a:pt x="1356130" y="398642"/>
                      <a:pt x="1332177" y="417617"/>
                      <a:pt x="1318178" y="448880"/>
                    </a:cubicBezTo>
                    <a:cubicBezTo>
                      <a:pt x="1304180" y="480144"/>
                      <a:pt x="1302003" y="519806"/>
                      <a:pt x="1311646" y="568178"/>
                    </a:cubicBezTo>
                    <a:cubicBezTo>
                      <a:pt x="1317867" y="599441"/>
                      <a:pt x="1327666" y="626038"/>
                      <a:pt x="1341042" y="647813"/>
                    </a:cubicBezTo>
                    <a:cubicBezTo>
                      <a:pt x="1354419" y="669589"/>
                      <a:pt x="1370283" y="684831"/>
                      <a:pt x="1388481" y="693852"/>
                    </a:cubicBezTo>
                    <a:cubicBezTo>
                      <a:pt x="1406835" y="702718"/>
                      <a:pt x="1426588" y="705051"/>
                      <a:pt x="1447741" y="700852"/>
                    </a:cubicBezTo>
                    <a:cubicBezTo>
                      <a:pt x="1482737" y="693852"/>
                      <a:pt x="1506223" y="674255"/>
                      <a:pt x="1518199" y="642214"/>
                    </a:cubicBezTo>
                    <a:lnTo>
                      <a:pt x="1522088" y="641436"/>
                    </a:lnTo>
                    <a:lnTo>
                      <a:pt x="1551640" y="674566"/>
                    </a:lnTo>
                    <a:lnTo>
                      <a:pt x="1629564" y="659012"/>
                    </a:lnTo>
                    <a:close/>
                    <a:moveTo>
                      <a:pt x="1682913" y="0"/>
                    </a:moveTo>
                    <a:lnTo>
                      <a:pt x="1840628" y="789663"/>
                    </a:lnTo>
                    <a:lnTo>
                      <a:pt x="157715" y="1125935"/>
                    </a:lnTo>
                    <a:lnTo>
                      <a:pt x="0" y="336272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67A96F2F-F050-3049-A459-62CDDA27EC53}"/>
                  </a:ext>
                </a:extLst>
              </p:cNvPr>
              <p:cNvGrpSpPr/>
              <p:nvPr/>
            </p:nvGrpSpPr>
            <p:grpSpPr>
              <a:xfrm>
                <a:off x="10413424" y="3228567"/>
                <a:ext cx="1050497" cy="1077765"/>
                <a:chOff x="10377707" y="3228567"/>
                <a:chExt cx="1050497" cy="1077765"/>
              </a:xfrm>
            </p:grpSpPr>
            <p:sp>
              <p:nvSpPr>
                <p:cNvPr id="37" name="Freeform: Shape 31">
                  <a:extLst>
                    <a:ext uri="{FF2B5EF4-FFF2-40B4-BE49-F238E27FC236}">
                      <a16:creationId xmlns:a16="http://schemas.microsoft.com/office/drawing/2014/main" id="{F80DD432-EC8A-B64B-A656-93F727E18935}"/>
                    </a:ext>
                  </a:extLst>
                </p:cNvPr>
                <p:cNvSpPr/>
                <p:nvPr/>
              </p:nvSpPr>
              <p:spPr>
                <a:xfrm>
                  <a:off x="10377707" y="4213010"/>
                  <a:ext cx="93322" cy="93322"/>
                </a:xfrm>
                <a:custGeom>
                  <a:avLst/>
                  <a:gdLst>
                    <a:gd name="connsiteX0" fmla="*/ 76003 w 93322"/>
                    <a:gd name="connsiteY0" fmla="*/ 42102 h 93322"/>
                    <a:gd name="connsiteX1" fmla="*/ 53450 w 93322"/>
                    <a:gd name="connsiteY1" fmla="*/ 76009 h 93322"/>
                    <a:gd name="connsiteX2" fmla="*/ 19543 w 93322"/>
                    <a:gd name="connsiteY2" fmla="*/ 53456 h 93322"/>
                    <a:gd name="connsiteX3" fmla="*/ 42096 w 93322"/>
                    <a:gd name="connsiteY3" fmla="*/ 19549 h 93322"/>
                    <a:gd name="connsiteX4" fmla="*/ 76003 w 93322"/>
                    <a:gd name="connsiteY4" fmla="*/ 42102 h 93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3322" h="93322">
                      <a:moveTo>
                        <a:pt x="76003" y="42102"/>
                      </a:moveTo>
                      <a:cubicBezTo>
                        <a:pt x="79114" y="57656"/>
                        <a:pt x="69004" y="72899"/>
                        <a:pt x="53450" y="76009"/>
                      </a:cubicBezTo>
                      <a:cubicBezTo>
                        <a:pt x="37897" y="79120"/>
                        <a:pt x="22809" y="69010"/>
                        <a:pt x="19543" y="53456"/>
                      </a:cubicBezTo>
                      <a:cubicBezTo>
                        <a:pt x="16432" y="37903"/>
                        <a:pt x="26542" y="22660"/>
                        <a:pt x="42096" y="19549"/>
                      </a:cubicBezTo>
                      <a:cubicBezTo>
                        <a:pt x="57650" y="16439"/>
                        <a:pt x="72892" y="26393"/>
                        <a:pt x="76003" y="42102"/>
                      </a:cubicBezTo>
                    </a:path>
                  </a:pathLst>
                </a:custGeom>
                <a:solidFill>
                  <a:schemeClr val="tx2"/>
                </a:solidFill>
                <a:ln w="154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8" name="Freeform: Shape 36">
                  <a:extLst>
                    <a:ext uri="{FF2B5EF4-FFF2-40B4-BE49-F238E27FC236}">
                      <a16:creationId xmlns:a16="http://schemas.microsoft.com/office/drawing/2014/main" id="{E89DE430-F1DC-A54E-8937-C833ADDB3431}"/>
                    </a:ext>
                  </a:extLst>
                </p:cNvPr>
                <p:cNvSpPr/>
                <p:nvPr/>
              </p:nvSpPr>
              <p:spPr>
                <a:xfrm>
                  <a:off x="11334882" y="4021705"/>
                  <a:ext cx="93322" cy="93322"/>
                </a:xfrm>
                <a:custGeom>
                  <a:avLst/>
                  <a:gdLst>
                    <a:gd name="connsiteX0" fmla="*/ 76003 w 93322"/>
                    <a:gd name="connsiteY0" fmla="*/ 42096 h 93322"/>
                    <a:gd name="connsiteX1" fmla="*/ 53450 w 93322"/>
                    <a:gd name="connsiteY1" fmla="*/ 76003 h 93322"/>
                    <a:gd name="connsiteX2" fmla="*/ 19543 w 93322"/>
                    <a:gd name="connsiteY2" fmla="*/ 53450 h 93322"/>
                    <a:gd name="connsiteX3" fmla="*/ 42096 w 93322"/>
                    <a:gd name="connsiteY3" fmla="*/ 19543 h 93322"/>
                    <a:gd name="connsiteX4" fmla="*/ 76003 w 93322"/>
                    <a:gd name="connsiteY4" fmla="*/ 42096 h 93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3322" h="93322">
                      <a:moveTo>
                        <a:pt x="76003" y="42096"/>
                      </a:moveTo>
                      <a:cubicBezTo>
                        <a:pt x="79114" y="57650"/>
                        <a:pt x="69004" y="72892"/>
                        <a:pt x="53450" y="76003"/>
                      </a:cubicBezTo>
                      <a:cubicBezTo>
                        <a:pt x="37897" y="79114"/>
                        <a:pt x="22654" y="69004"/>
                        <a:pt x="19543" y="53450"/>
                      </a:cubicBezTo>
                      <a:cubicBezTo>
                        <a:pt x="16432" y="37897"/>
                        <a:pt x="26542" y="22654"/>
                        <a:pt x="42096" y="19543"/>
                      </a:cubicBezTo>
                      <a:cubicBezTo>
                        <a:pt x="57650" y="16432"/>
                        <a:pt x="72892" y="26542"/>
                        <a:pt x="76003" y="42096"/>
                      </a:cubicBezTo>
                    </a:path>
                  </a:pathLst>
                </a:custGeom>
                <a:solidFill>
                  <a:schemeClr val="tx2"/>
                </a:solidFill>
                <a:ln w="154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9" name="Freeform: Shape 37">
                  <a:extLst>
                    <a:ext uri="{FF2B5EF4-FFF2-40B4-BE49-F238E27FC236}">
                      <a16:creationId xmlns:a16="http://schemas.microsoft.com/office/drawing/2014/main" id="{EFCC34A8-D6A0-C24B-97F5-19B1719B4FFD}"/>
                    </a:ext>
                  </a:extLst>
                </p:cNvPr>
                <p:cNvSpPr/>
                <p:nvPr/>
              </p:nvSpPr>
              <p:spPr>
                <a:xfrm>
                  <a:off x="10406582" y="3228567"/>
                  <a:ext cx="979884" cy="1042099"/>
                </a:xfrm>
                <a:custGeom>
                  <a:avLst/>
                  <a:gdLst>
                    <a:gd name="connsiteX0" fmla="*/ 26130 w 979883"/>
                    <a:gd name="connsiteY0" fmla="*/ 1034944 h 1042098"/>
                    <a:gd name="connsiteX1" fmla="*/ 11665 w 979883"/>
                    <a:gd name="connsiteY1" fmla="*/ 1029189 h 1042098"/>
                    <a:gd name="connsiteX2" fmla="*/ 416373 w 979883"/>
                    <a:gd name="connsiteY2" fmla="*/ 11665 h 1042098"/>
                    <a:gd name="connsiteX3" fmla="*/ 982528 w 979883"/>
                    <a:gd name="connsiteY3" fmla="*/ 836479 h 1042098"/>
                    <a:gd name="connsiteX4" fmla="*/ 969618 w 979883"/>
                    <a:gd name="connsiteY4" fmla="*/ 845189 h 1042098"/>
                    <a:gd name="connsiteX5" fmla="*/ 419950 w 979883"/>
                    <a:gd name="connsiteY5" fmla="*/ 44639 h 1042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79883" h="1042098">
                      <a:moveTo>
                        <a:pt x="26130" y="1034944"/>
                      </a:moveTo>
                      <a:lnTo>
                        <a:pt x="11665" y="1029189"/>
                      </a:lnTo>
                      <a:lnTo>
                        <a:pt x="416373" y="11665"/>
                      </a:lnTo>
                      <a:lnTo>
                        <a:pt x="982528" y="836479"/>
                      </a:lnTo>
                      <a:lnTo>
                        <a:pt x="969618" y="845189"/>
                      </a:lnTo>
                      <a:lnTo>
                        <a:pt x="419950" y="44639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2504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0.03194 L -3.54167E-6 -3.7037E-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3194 L -4.16667E-6 2.96296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.03195 L 4.79167E-6 -4.07407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21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8" presetClass="emp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900000">
                                      <p:cBhvr>
                                        <p:cTn id="6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11" grpId="0"/>
      <p:bldP spid="13" grpId="0" animBg="1"/>
      <p:bldP spid="13" grpId="1" animBg="1"/>
      <p:bldP spid="13" grpId="2" animBg="1"/>
      <p:bldP spid="14" grpId="0" animBg="1"/>
      <p:bldP spid="15" grpId="0" animBg="1"/>
      <p:bldP spid="16" grpId="0" animBg="1"/>
      <p:bldP spid="17" grpId="0" animBg="1"/>
      <p:bldP spid="17" grpId="1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y UON?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436DB12B-11FB-6148-98E6-CDE6202164BE}"/>
              </a:ext>
            </a:extLst>
          </p:cNvPr>
          <p:cNvSpPr/>
          <p:nvPr userDrawn="1"/>
        </p:nvSpPr>
        <p:spPr>
          <a:xfrm>
            <a:off x="9715501" y="206194"/>
            <a:ext cx="371474" cy="371474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59DE25-4A88-5645-BAE6-C32847AD65DC}"/>
              </a:ext>
            </a:extLst>
          </p:cNvPr>
          <p:cNvSpPr/>
          <p:nvPr userDrawn="1"/>
        </p:nvSpPr>
        <p:spPr>
          <a:xfrm>
            <a:off x="9637437" y="2868195"/>
            <a:ext cx="371474" cy="371474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D00BAC9-01F8-4B41-8488-EECAAC4346FD}"/>
              </a:ext>
            </a:extLst>
          </p:cNvPr>
          <p:cNvSpPr/>
          <p:nvPr userDrawn="1"/>
        </p:nvSpPr>
        <p:spPr>
          <a:xfrm>
            <a:off x="9953630" y="4297721"/>
            <a:ext cx="371474" cy="371474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461C114-0903-7F48-A5D0-CAEB16A21673}"/>
              </a:ext>
            </a:extLst>
          </p:cNvPr>
          <p:cNvSpPr/>
          <p:nvPr userDrawn="1"/>
        </p:nvSpPr>
        <p:spPr>
          <a:xfrm>
            <a:off x="8057410" y="4036663"/>
            <a:ext cx="631774" cy="631774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44F6BD-37B2-7740-A120-8F8B29A1F2F4}"/>
              </a:ext>
            </a:extLst>
          </p:cNvPr>
          <p:cNvSpPr/>
          <p:nvPr userDrawn="1"/>
        </p:nvSpPr>
        <p:spPr>
          <a:xfrm>
            <a:off x="8682038" y="3899144"/>
            <a:ext cx="1233488" cy="1233488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E76BED7-7FBB-8543-88CB-ADDA1FD3AB99}"/>
              </a:ext>
            </a:extLst>
          </p:cNvPr>
          <p:cNvSpPr/>
          <p:nvPr userDrawn="1"/>
        </p:nvSpPr>
        <p:spPr>
          <a:xfrm>
            <a:off x="8424893" y="1248914"/>
            <a:ext cx="1233488" cy="1233488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154A5F6-A7F8-454E-A3E2-B699823E7BD4}"/>
              </a:ext>
            </a:extLst>
          </p:cNvPr>
          <p:cNvSpPr/>
          <p:nvPr userDrawn="1"/>
        </p:nvSpPr>
        <p:spPr>
          <a:xfrm>
            <a:off x="10317272" y="1307694"/>
            <a:ext cx="617428" cy="617428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60F825F-2CEC-5F47-ADFD-BEF347024282}"/>
              </a:ext>
            </a:extLst>
          </p:cNvPr>
          <p:cNvSpPr/>
          <p:nvPr userDrawn="1"/>
        </p:nvSpPr>
        <p:spPr>
          <a:xfrm>
            <a:off x="6867874" y="4645903"/>
            <a:ext cx="2310245" cy="2310245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96412563-2E15-ED4D-8A64-6947A0642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5986" y="6261657"/>
            <a:ext cx="1299377" cy="365125"/>
          </a:xfrm>
        </p:spPr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D2D4E8-96FB-2F41-A932-537ECBF456C4}"/>
              </a:ext>
            </a:extLst>
          </p:cNvPr>
          <p:cNvSpPr txBox="1"/>
          <p:nvPr userDrawn="1"/>
        </p:nvSpPr>
        <p:spPr>
          <a:xfrm>
            <a:off x="190214" y="412106"/>
            <a:ext cx="7881905" cy="1183750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8000" spc="-400" dirty="0">
                <a:latin typeface="+mj-lt"/>
              </a:rPr>
              <a:t>Why choose us?</a:t>
            </a:r>
            <a:endParaRPr lang="en-GB" sz="8000" spc="-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24C252-8A13-B947-A047-1B888D89F5B7}"/>
              </a:ext>
            </a:extLst>
          </p:cNvPr>
          <p:cNvSpPr txBox="1"/>
          <p:nvPr userDrawn="1"/>
        </p:nvSpPr>
        <p:spPr>
          <a:xfrm flipH="1">
            <a:off x="774629" y="2072899"/>
            <a:ext cx="1314494" cy="718363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latin typeface="+mj-lt"/>
              </a:rPr>
              <a:t>Teaching 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excellence</a:t>
            </a:r>
            <a:endParaRPr lang="en-GB" sz="20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16E5C9-E32A-6241-ADFC-D44B7B6AB934}"/>
              </a:ext>
            </a:extLst>
          </p:cNvPr>
          <p:cNvSpPr txBox="1"/>
          <p:nvPr userDrawn="1"/>
        </p:nvSpPr>
        <p:spPr>
          <a:xfrm flipH="1">
            <a:off x="2717019" y="2072899"/>
            <a:ext cx="2093838" cy="718363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latin typeface="+mj-lt"/>
              </a:rPr>
              <a:t>Employability:</a:t>
            </a:r>
            <a:endParaRPr lang="en-GB" sz="20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F1269A-4BBE-5D46-9968-4EDE9318D287}"/>
              </a:ext>
            </a:extLst>
          </p:cNvPr>
          <p:cNvSpPr txBox="1"/>
          <p:nvPr userDrawn="1"/>
        </p:nvSpPr>
        <p:spPr>
          <a:xfrm flipH="1">
            <a:off x="5358644" y="2072899"/>
            <a:ext cx="1474712" cy="718363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latin typeface="+mj-lt"/>
              </a:rPr>
              <a:t>Research</a:t>
            </a:r>
            <a:endParaRPr lang="en-GB" sz="2000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F45307-9F99-B745-B5B9-76DB778BC3CC}"/>
              </a:ext>
            </a:extLst>
          </p:cNvPr>
          <p:cNvSpPr txBox="1"/>
          <p:nvPr userDrawn="1"/>
        </p:nvSpPr>
        <p:spPr>
          <a:xfrm flipH="1">
            <a:off x="7690707" y="2072899"/>
            <a:ext cx="1474712" cy="718363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latin typeface="+mj-lt"/>
              </a:rPr>
              <a:t>Social 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impact:</a:t>
            </a:r>
            <a:endParaRPr lang="en-GB" sz="2000" dirty="0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FA4062-EF37-9B4D-888E-69BBDC806AE1}"/>
              </a:ext>
            </a:extLst>
          </p:cNvPr>
          <p:cNvSpPr txBox="1"/>
          <p:nvPr userDrawn="1"/>
        </p:nvSpPr>
        <p:spPr>
          <a:xfrm flipH="1">
            <a:off x="10022769" y="2072899"/>
            <a:ext cx="1474712" cy="718363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latin typeface="+mj-lt"/>
              </a:rPr>
              <a:t>Location</a:t>
            </a:r>
            <a:endParaRPr lang="en-GB" sz="2000" dirty="0"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D618C1-5C21-894F-BC81-B773D4B1B405}"/>
              </a:ext>
            </a:extLst>
          </p:cNvPr>
          <p:cNvSpPr txBox="1"/>
          <p:nvPr userDrawn="1"/>
        </p:nvSpPr>
        <p:spPr>
          <a:xfrm>
            <a:off x="4410532" y="5058482"/>
            <a:ext cx="8009080" cy="118375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4000" spc="-200" dirty="0">
                <a:latin typeface="+mj-lt"/>
              </a:rPr>
              <a:t>More than just a good degree</a:t>
            </a:r>
            <a:endParaRPr lang="en-GB" sz="4000" spc="-200" dirty="0">
              <a:latin typeface="+mj-lt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46CADF56-E384-7345-80AC-04B545829A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64" y="2999582"/>
            <a:ext cx="865424" cy="86542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F16B2F6E-A3A7-124F-8011-96418AB74BF0}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1226" y="2999582"/>
            <a:ext cx="865424" cy="86542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0AC2BC2-5393-624F-8A70-6D6F4762236E}"/>
              </a:ext>
            </a:extLst>
          </p:cNvPr>
          <p:cNvPicPr>
            <a:picLocks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3288" y="2999582"/>
            <a:ext cx="865424" cy="86542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574A0CB-27C4-9B4A-B536-390041A5C283}"/>
              </a:ext>
            </a:extLst>
          </p:cNvPr>
          <p:cNvPicPr>
            <a:picLocks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95350" y="2996289"/>
            <a:ext cx="865424" cy="86542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AE5D815F-28B4-3F45-92B0-74533C933081}"/>
              </a:ext>
            </a:extLst>
          </p:cNvPr>
          <p:cNvPicPr>
            <a:picLocks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27412" y="2996289"/>
            <a:ext cx="865424" cy="865422"/>
          </a:xfrm>
          <a:prstGeom prst="rect">
            <a:avLst/>
          </a:prstGeom>
        </p:spPr>
      </p:pic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92996B62-F73E-D74C-BD1B-421E77B9B76F}"/>
              </a:ext>
            </a:extLst>
          </p:cNvPr>
          <p:cNvSpPr txBox="1">
            <a:spLocks/>
          </p:cNvSpPr>
          <p:nvPr userDrawn="1"/>
        </p:nvSpPr>
        <p:spPr>
          <a:xfrm>
            <a:off x="1857445" y="6261657"/>
            <a:ext cx="706755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Aft>
                <a:spcPts val="600"/>
              </a:spcAft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/>
                </a:solidFill>
              </a:rPr>
              <a:t>*</a:t>
            </a:r>
            <a:r>
              <a:rPr lang="en-US" dirty="0"/>
              <a:t> Destination of Leavers from Higher Education 2014/15, July 2016.</a:t>
            </a:r>
            <a:r>
              <a:rPr lang="en-US" dirty="0">
                <a:solidFill>
                  <a:schemeClr val="bg2"/>
                </a:solidFill>
              </a:rPr>
              <a:t> ** </a:t>
            </a:r>
            <a:r>
              <a:rPr lang="en-US" dirty="0"/>
              <a:t>Ashoka U</a:t>
            </a:r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3DFB40-13E1-4047-87D8-C5363667C48D}"/>
              </a:ext>
            </a:extLst>
          </p:cNvPr>
          <p:cNvSpPr txBox="1"/>
          <p:nvPr userDrawn="1"/>
        </p:nvSpPr>
        <p:spPr>
          <a:xfrm>
            <a:off x="2564089" y="3936130"/>
            <a:ext cx="2399698" cy="614847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600" dirty="0">
                <a:solidFill>
                  <a:schemeClr val="tx2"/>
                </a:solidFill>
              </a:rPr>
              <a:t>95% or more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for five years running</a:t>
            </a:r>
            <a:r>
              <a:rPr lang="en-US" sz="1600" dirty="0">
                <a:solidFill>
                  <a:schemeClr val="bg2"/>
                </a:solidFill>
              </a:rPr>
              <a:t>*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0878F1-C392-2441-B642-14C9D876375B}"/>
              </a:ext>
            </a:extLst>
          </p:cNvPr>
          <p:cNvSpPr txBox="1"/>
          <p:nvPr userDrawn="1"/>
        </p:nvSpPr>
        <p:spPr>
          <a:xfrm>
            <a:off x="7228213" y="3936130"/>
            <a:ext cx="2399698" cy="614847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600" dirty="0">
                <a:solidFill>
                  <a:schemeClr val="tx2"/>
                </a:solidFill>
              </a:rPr>
              <a:t>UK’s first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Changemaker Campus</a:t>
            </a:r>
            <a:r>
              <a:rPr lang="en-US" sz="1600" dirty="0">
                <a:solidFill>
                  <a:schemeClr val="bg2"/>
                </a:solidFill>
              </a:rPr>
              <a:t>**</a:t>
            </a:r>
          </a:p>
        </p:txBody>
      </p:sp>
      <p:sp>
        <p:nvSpPr>
          <p:cNvPr id="30" name="dots 1">
            <a:extLst>
              <a:ext uri="{FF2B5EF4-FFF2-40B4-BE49-F238E27FC236}">
                <a16:creationId xmlns:a16="http://schemas.microsoft.com/office/drawing/2014/main" id="{1925F9EF-7F3F-C445-B87C-330E99ED1260}"/>
              </a:ext>
            </a:extLst>
          </p:cNvPr>
          <p:cNvSpPr txBox="1"/>
          <p:nvPr userDrawn="1"/>
        </p:nvSpPr>
        <p:spPr>
          <a:xfrm>
            <a:off x="11358257" y="5059310"/>
            <a:ext cx="707568" cy="118375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4000" spc="-200" dirty="0">
                <a:latin typeface="+mj-lt"/>
              </a:rPr>
              <a:t>.</a:t>
            </a:r>
            <a:endParaRPr lang="en-GB" sz="4000" spc="-200" dirty="0">
              <a:latin typeface="+mj-lt"/>
            </a:endParaRPr>
          </a:p>
        </p:txBody>
      </p:sp>
      <p:sp>
        <p:nvSpPr>
          <p:cNvPr id="31" name="dots 2">
            <a:extLst>
              <a:ext uri="{FF2B5EF4-FFF2-40B4-BE49-F238E27FC236}">
                <a16:creationId xmlns:a16="http://schemas.microsoft.com/office/drawing/2014/main" id="{EF7A8F1E-84E7-6F43-A5C4-B148503EB0BE}"/>
              </a:ext>
            </a:extLst>
          </p:cNvPr>
          <p:cNvSpPr txBox="1"/>
          <p:nvPr userDrawn="1"/>
        </p:nvSpPr>
        <p:spPr>
          <a:xfrm>
            <a:off x="11508307" y="5059310"/>
            <a:ext cx="707568" cy="118375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4000" spc="-200" dirty="0">
                <a:latin typeface="+mj-lt"/>
              </a:rPr>
              <a:t>.</a:t>
            </a:r>
            <a:endParaRPr lang="en-GB" sz="4000" spc="-200" dirty="0">
              <a:latin typeface="+mj-lt"/>
            </a:endParaRPr>
          </a:p>
        </p:txBody>
      </p:sp>
      <p:sp>
        <p:nvSpPr>
          <p:cNvPr id="32" name="dots 3">
            <a:extLst>
              <a:ext uri="{FF2B5EF4-FFF2-40B4-BE49-F238E27FC236}">
                <a16:creationId xmlns:a16="http://schemas.microsoft.com/office/drawing/2014/main" id="{2F08B19B-D650-7744-B2E0-BFFF0C64B1DD}"/>
              </a:ext>
            </a:extLst>
          </p:cNvPr>
          <p:cNvSpPr txBox="1"/>
          <p:nvPr userDrawn="1"/>
        </p:nvSpPr>
        <p:spPr>
          <a:xfrm>
            <a:off x="11653594" y="5059310"/>
            <a:ext cx="707568" cy="118375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4000" spc="-200" dirty="0">
                <a:latin typeface="+mj-lt"/>
              </a:rPr>
              <a:t>.</a:t>
            </a:r>
            <a:endParaRPr lang="en-GB" sz="4000" spc="-200" dirty="0">
              <a:latin typeface="+mj-lt"/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40130EB4-E72A-734C-99A0-26C55DA9BF70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2DB004A4-BCA8-2146-AE60-06AEC99BC832}"/>
              </a:ext>
            </a:extLst>
          </p:cNvPr>
          <p:cNvSpPr/>
          <p:nvPr userDrawn="1"/>
        </p:nvSpPr>
        <p:spPr>
          <a:xfrm>
            <a:off x="9126945" y="4550977"/>
            <a:ext cx="3614721" cy="3614717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45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3194 L -4.16667E-6 2.96296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1" nodeType="withEffect">
                                  <p:stCondLst>
                                    <p:cond delay="650"/>
                                  </p:stCondLst>
                                  <p:childTnLst>
                                    <p:animMotion origin="layout" path="M -0.01822 0.00047 L -4.16667E-6 -2.59259E-6 " pathEditMode="relative" rAng="0" ptsTypes="AA">
                                      <p:cBhvr>
                                        <p:cTn id="6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1" y="-23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path" presetSubtype="0" repeatCount="indefinite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70833E-6 -3.33333E-6 L -0.15846 0.06019 " pathEditMode="relative" rAng="0" ptsTypes="AA">
                                      <p:cBhvr>
                                        <p:cTn id="77" dur="1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30" y="3009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path" presetSubtype="0" repeatCount="indefinite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04167E-6 -2.22222E-6 L -0.07526 -0.23055 " pathEditMode="relative" rAng="0" ptsTypes="AA">
                                      <p:cBhvr>
                                        <p:cTn id="82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63" y="-11528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pat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3.33333E-6 L -0.03047 -0.19352 " pathEditMode="relative" rAng="0" ptsTypes="AA">
                                      <p:cBhvr>
                                        <p:cTn id="87" dur="1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3" y="-9676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2" presetClass="path" presetSubtype="0" repeatCount="indefinite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6.25E-7 -3.7037E-6 L 0.08438 -0.26574 " pathEditMode="relative" rAng="0" ptsTypes="AA">
                                      <p:cBhvr>
                                        <p:cTn id="92" dur="1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-13287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2" presetClass="path" presetSubtype="0" repeatCount="indefinite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54167E-6 -7.40741E-7 L -0.06836 0.04468 " pathEditMode="relative" rAng="0" ptsTypes="AA">
                                      <p:cBhvr>
                                        <p:cTn id="97" dur="1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24" y="2222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2" presetClass="pat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7 L 0.03047 0.12315 " pathEditMode="relative" rAng="0" ptsTypes="AA">
                                      <p:cBhvr>
                                        <p:cTn id="102" dur="1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3" y="6157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42" presetClass="pat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85185E-6 L -0.14335 -0.16621 " pathEditMode="relative" rAng="0" ptsTypes="AA">
                                      <p:cBhvr>
                                        <p:cTn id="107" dur="1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74" y="-8310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2" presetClass="pat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-0.18945 0.125 " pathEditMode="relative" rAng="0" ptsTypes="AA">
                                      <p:cBhvr>
                                        <p:cTn id="112" dur="1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79" y="6250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79167E-6 -3.33333E-6 L 0.07435 -0.10764 " pathEditMode="relative" rAng="0" ptsTypes="AA">
                                      <p:cBhvr>
                                        <p:cTn id="117" dur="1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1" y="-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5" grpId="0"/>
      <p:bldP spid="15" grpId="1"/>
      <p:bldP spid="16" grpId="0"/>
      <p:bldP spid="17" grpId="0"/>
      <p:bldP spid="18" grpId="0"/>
      <p:bldP spid="19" grpId="0"/>
      <p:bldP spid="20" grpId="0"/>
      <p:bldP spid="21" grpId="0"/>
      <p:bldP spid="21" grpId="1"/>
      <p:bldP spid="27" grpId="0"/>
      <p:bldP spid="28" grpId="0"/>
      <p:bldP spid="29" grpId="0"/>
      <p:bldP spid="30" grpId="0"/>
      <p:bldP spid="31" grpId="0"/>
      <p:bldP spid="32" grpId="0"/>
      <p:bldP spid="34" grpId="0" animBg="1"/>
      <p:bldP spid="34" grpId="1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&amp; teach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D4FEBA36-70BB-A14E-99A2-7BD7ABBF3A08}"/>
              </a:ext>
            </a:extLst>
          </p:cNvPr>
          <p:cNvSpPr/>
          <p:nvPr userDrawn="1"/>
        </p:nvSpPr>
        <p:spPr>
          <a:xfrm flipH="1">
            <a:off x="1860611" y="0"/>
            <a:ext cx="16198788" cy="6858000"/>
          </a:xfrm>
          <a:prstGeom prst="parallelogram">
            <a:avLst>
              <a:gd name="adj" fmla="val 5945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0CF6F7EC-3E12-E844-853E-0786F6DB6F31}"/>
              </a:ext>
            </a:extLst>
          </p:cNvPr>
          <p:cNvSpPr/>
          <p:nvPr userDrawn="1"/>
        </p:nvSpPr>
        <p:spPr>
          <a:xfrm flipH="1">
            <a:off x="-4152901" y="0"/>
            <a:ext cx="10096499" cy="6858000"/>
          </a:xfrm>
          <a:prstGeom prst="parallelogram">
            <a:avLst>
              <a:gd name="adj" fmla="val 5945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283D6927-6EBF-7341-975E-9E833810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5986" y="6261657"/>
            <a:ext cx="1299377" cy="365125"/>
          </a:xfrm>
        </p:spPr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FA7450-1608-E14C-826D-23AF19236B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76859" y="369727"/>
            <a:ext cx="7644209" cy="58919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F0D6BD-A33C-6948-AFF9-2428BBF4EE6E}"/>
              </a:ext>
            </a:extLst>
          </p:cNvPr>
          <p:cNvSpPr txBox="1"/>
          <p:nvPr userDrawn="1"/>
        </p:nvSpPr>
        <p:spPr>
          <a:xfrm>
            <a:off x="5700769" y="692431"/>
            <a:ext cx="5323568" cy="2562225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6000" spc="-280" dirty="0">
                <a:latin typeface="+mj-lt"/>
              </a:rPr>
              <a:t>Learning and </a:t>
            </a:r>
            <a:br>
              <a:rPr lang="en-US" sz="6000" spc="-280" dirty="0">
                <a:latin typeface="+mj-lt"/>
              </a:rPr>
            </a:br>
            <a:r>
              <a:rPr lang="en-US" sz="6000" spc="-280" dirty="0">
                <a:latin typeface="+mj-lt"/>
              </a:rPr>
              <a:t>Teaching at</a:t>
            </a:r>
            <a:br>
              <a:rPr lang="en-US" sz="6000" spc="-280" dirty="0">
                <a:latin typeface="+mj-lt"/>
              </a:rPr>
            </a:br>
            <a:r>
              <a:rPr lang="en-US" sz="6000" spc="-280" dirty="0">
                <a:latin typeface="+mj-lt"/>
              </a:rPr>
              <a:t>Waterside.</a:t>
            </a:r>
            <a:endParaRPr lang="en-GB" sz="6000" spc="-28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229DED-4A36-844B-AC37-1D65B1590359}"/>
              </a:ext>
            </a:extLst>
          </p:cNvPr>
          <p:cNvSpPr txBox="1"/>
          <p:nvPr userDrawn="1"/>
        </p:nvSpPr>
        <p:spPr>
          <a:xfrm>
            <a:off x="6056678" y="4141207"/>
            <a:ext cx="5125695" cy="537484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1600" dirty="0">
                <a:solidFill>
                  <a:schemeClr val="tx2"/>
                </a:solidFill>
              </a:rPr>
              <a:t>Our Learning Hub, the heart of Waterside Camp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combines resources, staff and learning spaces </a:t>
            </a:r>
            <a:r>
              <a:rPr lang="en-US" sz="1600" dirty="0" err="1">
                <a:solidFill>
                  <a:schemeClr val="tx2"/>
                </a:solidFill>
              </a:rPr>
              <a:t>th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would traditionally be separate.</a:t>
            </a:r>
            <a:endParaRPr lang="en-GB" sz="1600" dirty="0">
              <a:solidFill>
                <a:schemeClr val="tx2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B61BC19-37DD-DE45-8A1F-CCF4A3ED43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5089" y="4219370"/>
            <a:ext cx="206680" cy="1771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AA5379-BBBB-0046-BE90-6EE041A194C8}"/>
              </a:ext>
            </a:extLst>
          </p:cNvPr>
          <p:cNvSpPr txBox="1"/>
          <p:nvPr userDrawn="1"/>
        </p:nvSpPr>
        <p:spPr>
          <a:xfrm>
            <a:off x="6056678" y="3377431"/>
            <a:ext cx="5125695" cy="46305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1600" dirty="0">
                <a:solidFill>
                  <a:schemeClr val="tx2"/>
                </a:solidFill>
              </a:rPr>
              <a:t>You’ll study in small interactive group sessions,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 enhanced by the latest developments in technology.</a:t>
            </a:r>
            <a:endParaRPr lang="en-GB" sz="1600" dirty="0">
              <a:solidFill>
                <a:schemeClr val="tx2"/>
              </a:solidFill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068EBA0-7CDC-FF43-B090-8540CB6BDC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5089" y="3455597"/>
            <a:ext cx="206680" cy="1771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564CEB4-6C4A-3A49-BFA8-264A84A228F7}"/>
              </a:ext>
            </a:extLst>
          </p:cNvPr>
          <p:cNvSpPr txBox="1"/>
          <p:nvPr userDrawn="1"/>
        </p:nvSpPr>
        <p:spPr>
          <a:xfrm>
            <a:off x="6056678" y="5158056"/>
            <a:ext cx="5125695" cy="46305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1600" dirty="0">
                <a:solidFill>
                  <a:schemeClr val="tx2"/>
                </a:solidFill>
              </a:rPr>
              <a:t>Waterside has been designed to give you a personalized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learning experience, excellent opportunities to develop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your academic experience and life skills.</a:t>
            </a:r>
            <a:endParaRPr lang="en-GB" sz="1600" dirty="0">
              <a:solidFill>
                <a:schemeClr val="tx2"/>
              </a:solidFill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F52ACDC9-737D-364C-8BC5-CFF4AF034D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5089" y="5236219"/>
            <a:ext cx="206680" cy="17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7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accel="50000" fill="hold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2349 -3.33333E-6 L 4.16667E-6 -3.33333E-6 " pathEditMode="relative" rAng="0" ptsTypes="AA" p14:bounceEnd="20000">
                                          <p:cBhvr>
                                            <p:cTn id="12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7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accel="50000" decel="5000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4.16667E-6 0.03194 L -4.16667E-6 2.96296E-6 " pathEditMode="relative" rAng="0" ptsTypes="AA">
                                          <p:cBhvr>
                                            <p:cTn id="1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1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1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53" presetClass="entr" presetSubtype="16" fill="hold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1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1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1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1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0" grpId="0"/>
          <p:bldP spid="10" grpId="1"/>
          <p:bldP spid="11" grpId="0"/>
          <p:bldP spid="13" grpId="0"/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2349 -3.33333E-6 L 4.16667E-6 -3.33333E-6 " pathEditMode="relative" rAng="0" ptsTypes="AA">
                                          <p:cBhvr>
                                            <p:cTn id="12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7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accel="50000" decel="5000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4.16667E-6 0.03194 L -4.16667E-6 2.96296E-6 " pathEditMode="relative" rAng="0" ptsTypes="AA">
                                          <p:cBhvr>
                                            <p:cTn id="1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1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1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53" presetClass="entr" presetSubtype="16" fill="hold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1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1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1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1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0" grpId="0"/>
          <p:bldP spid="10" grpId="1"/>
          <p:bldP spid="11" grpId="0"/>
          <p:bldP spid="13" grpId="0"/>
          <p:bldP spid="15" grpId="0"/>
        </p:bldLst>
      </p:timing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pectus ap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144AD88-F88E-1749-9B8D-D32394B22522}"/>
              </a:ext>
            </a:extLst>
          </p:cNvPr>
          <p:cNvSpPr/>
          <p:nvPr userDrawn="1"/>
        </p:nvSpPr>
        <p:spPr>
          <a:xfrm>
            <a:off x="4992914" y="3067957"/>
            <a:ext cx="8737600" cy="8308349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A39E152-2FE3-D141-A431-B5D5CBC4D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5986" y="6261657"/>
            <a:ext cx="1299377" cy="365125"/>
          </a:xfrm>
        </p:spPr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DEFFFF-726D-6149-9958-B3546AA506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4400" y="2346196"/>
            <a:ext cx="6197600" cy="45118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5D4AAE-5B38-254E-9DF4-158B596F90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9169" y="6047344"/>
            <a:ext cx="1518444" cy="4494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788A63-8C27-8340-9FB1-499C3F77AC9A}"/>
              </a:ext>
            </a:extLst>
          </p:cNvPr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8572" y="6047344"/>
            <a:ext cx="1518444" cy="4494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7A0FE9-8002-1E4B-9D29-5A51D71B55C0}"/>
              </a:ext>
            </a:extLst>
          </p:cNvPr>
          <p:cNvSpPr txBox="1"/>
          <p:nvPr userDrawn="1"/>
        </p:nvSpPr>
        <p:spPr>
          <a:xfrm>
            <a:off x="200374" y="412106"/>
            <a:ext cx="7881905" cy="118375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8000" spc="-400" dirty="0">
                <a:latin typeface="+mj-lt"/>
              </a:rPr>
              <a:t>Everything you</a:t>
            </a:r>
            <a:br>
              <a:rPr lang="en-US" sz="8000" spc="-400" dirty="0">
                <a:latin typeface="+mj-lt"/>
              </a:rPr>
            </a:br>
            <a:r>
              <a:rPr lang="en-US" sz="8000" spc="-400" dirty="0">
                <a:latin typeface="+mj-lt"/>
              </a:rPr>
              <a:t>need at a tap. </a:t>
            </a:r>
            <a:endParaRPr lang="en-GB" sz="8000" spc="-4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9C6B4E-8BC1-6E4C-80AA-EC78A014E4BF}"/>
              </a:ext>
            </a:extLst>
          </p:cNvPr>
          <p:cNvSpPr txBox="1"/>
          <p:nvPr userDrawn="1"/>
        </p:nvSpPr>
        <p:spPr>
          <a:xfrm>
            <a:off x="617927" y="4114449"/>
            <a:ext cx="3328282" cy="30515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1200"/>
              </a:spcAft>
            </a:pPr>
            <a:r>
              <a:rPr lang="en-US" sz="1600" dirty="0"/>
              <a:t>Up-to-date course information.</a:t>
            </a:r>
            <a:endParaRPr lang="en-GB" sz="1600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3CEC9A2-D1D6-1343-B0B6-D14C2FA022E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337" y="4150428"/>
            <a:ext cx="206680" cy="1771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DDD546-2C5D-224E-9EE7-947B799CF5F5}"/>
              </a:ext>
            </a:extLst>
          </p:cNvPr>
          <p:cNvSpPr txBox="1"/>
          <p:nvPr userDrawn="1"/>
        </p:nvSpPr>
        <p:spPr>
          <a:xfrm>
            <a:off x="617927" y="4573856"/>
            <a:ext cx="3328282" cy="30515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1200"/>
              </a:spcAft>
            </a:pPr>
            <a:r>
              <a:rPr lang="en-US" sz="1600" dirty="0"/>
              <a:t>Details of open days &amp; events.</a:t>
            </a:r>
            <a:endParaRPr lang="en-GB" sz="1600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0C48364-A0EE-E148-9614-C63545ABEA8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337" y="4609835"/>
            <a:ext cx="206680" cy="1771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B9FE9E8-B003-F246-BF62-87CF30A19864}"/>
              </a:ext>
            </a:extLst>
          </p:cNvPr>
          <p:cNvSpPr txBox="1"/>
          <p:nvPr userDrawn="1"/>
        </p:nvSpPr>
        <p:spPr>
          <a:xfrm>
            <a:off x="617927" y="5038026"/>
            <a:ext cx="3328282" cy="30515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1200"/>
              </a:spcAft>
            </a:pPr>
            <a:r>
              <a:rPr lang="en-US" sz="1600" dirty="0"/>
              <a:t>The latest on Waterside Campus.</a:t>
            </a:r>
            <a:endParaRPr lang="en-GB" sz="1600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ACD7F07-B5E8-6F48-893B-AC1F60A543C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337" y="5074005"/>
            <a:ext cx="206680" cy="17715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1B2B1E7-B198-1D46-8F53-52F7F93A6BB7}"/>
              </a:ext>
            </a:extLst>
          </p:cNvPr>
          <p:cNvSpPr txBox="1"/>
          <p:nvPr userDrawn="1"/>
        </p:nvSpPr>
        <p:spPr>
          <a:xfrm>
            <a:off x="617927" y="5488606"/>
            <a:ext cx="3328282" cy="30515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1200"/>
              </a:spcAft>
            </a:pPr>
            <a:r>
              <a:rPr lang="en-US" sz="1600" dirty="0"/>
              <a:t>Graduate success stories.</a:t>
            </a:r>
            <a:endParaRPr lang="en-GB" sz="1600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1C2F7A1-CD53-CD48-8211-F68A76285A8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337" y="5524585"/>
            <a:ext cx="206680" cy="1771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CF19BF9-8321-F44D-BA48-29B140F61F99}"/>
              </a:ext>
            </a:extLst>
          </p:cNvPr>
          <p:cNvSpPr txBox="1"/>
          <p:nvPr userDrawn="1"/>
        </p:nvSpPr>
        <p:spPr>
          <a:xfrm flipH="1">
            <a:off x="265464" y="3548318"/>
            <a:ext cx="2093838" cy="45668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2"/>
                </a:solidFill>
                <a:latin typeface="+mj-lt"/>
              </a:rPr>
              <a:t>Easy access to:</a:t>
            </a:r>
            <a:endParaRPr lang="en-GB" sz="20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736532-822F-5640-9623-3E26726107D0}"/>
              </a:ext>
            </a:extLst>
          </p:cNvPr>
          <p:cNvSpPr txBox="1"/>
          <p:nvPr userDrawn="1"/>
        </p:nvSpPr>
        <p:spPr>
          <a:xfrm>
            <a:off x="265464" y="2634087"/>
            <a:ext cx="5410166" cy="64872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110000"/>
              </a:lnSpc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</a:rPr>
              <a:t>Download our free prospectus on the go,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search ‘</a:t>
            </a:r>
            <a:r>
              <a:rPr lang="en-US" sz="2000" b="1" dirty="0"/>
              <a:t>UON Prospectus</a:t>
            </a:r>
            <a:r>
              <a:rPr lang="en-US" sz="2000" dirty="0">
                <a:solidFill>
                  <a:schemeClr val="bg2"/>
                </a:solidFill>
              </a:rPr>
              <a:t>’ in your app store.</a:t>
            </a:r>
            <a:endParaRPr lang="en-GB" sz="2000" dirty="0">
              <a:solidFill>
                <a:schemeClr val="bg2"/>
              </a:solidFill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473182D1-2FCA-FB4E-8142-24D94714132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2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3194 L -4.16667E-6 2.96296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605 0.05093 L -3.33333E-6 -4.81481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2" y="-254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2107 L -3.33333E-6 -1.85185E-6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6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2107 L -3.33333E-6 -1.85185E-6 " pathEditMode="relative" rAng="0" ptsTypes="AA">
                                      <p:cBhvr>
                                        <p:cTn id="2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65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  <p:bldP spid="11" grpId="1"/>
      <p:bldP spid="12" grpId="0"/>
      <p:bldP spid="14" grpId="0"/>
      <p:bldP spid="16" grpId="0"/>
      <p:bldP spid="18" grpId="0"/>
      <p:bldP spid="20" grpId="0"/>
      <p:bldP spid="21" grpId="0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i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CC2F06-9C4E-F241-8CEB-75FDF324AE96}"/>
              </a:ext>
            </a:extLst>
          </p:cNvPr>
          <p:cNvSpPr/>
          <p:nvPr userDrawn="1"/>
        </p:nvSpPr>
        <p:spPr>
          <a:xfrm>
            <a:off x="0" y="5943600"/>
            <a:ext cx="17780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F70FB9B-C6D1-BE44-8CD9-21F1BA5EDF2D}"/>
              </a:ext>
            </a:extLst>
          </p:cNvPr>
          <p:cNvSpPr/>
          <p:nvPr userDrawn="1"/>
        </p:nvSpPr>
        <p:spPr>
          <a:xfrm>
            <a:off x="-41728" y="360136"/>
            <a:ext cx="6137728" cy="6137728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k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DC88E0D-67E3-8D4B-9925-5C6BDE33B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5986" y="6261657"/>
            <a:ext cx="1299377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EDE17629-7667-4BFF-B773-A04E7994D3D6}" type="slidenum">
              <a:rPr kumimoji="0" lang="en-GB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.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683618-46EC-B444-8979-42C3954EF0B2}"/>
              </a:ext>
            </a:extLst>
          </p:cNvPr>
          <p:cNvSpPr txBox="1"/>
          <p:nvPr userDrawn="1"/>
        </p:nvSpPr>
        <p:spPr>
          <a:xfrm>
            <a:off x="6993944" y="905791"/>
            <a:ext cx="4867981" cy="2562225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2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Benefits </a:t>
            </a:r>
            <a:br>
              <a:rPr kumimoji="0" lang="en-US" sz="6000" b="0" i="0" u="none" strike="noStrike" kern="1200" cap="none" spc="-2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</a:br>
            <a:r>
              <a:rPr kumimoji="0" lang="en-US" sz="6000" b="0" i="0" u="none" strike="noStrike" kern="1200" cap="none" spc="-2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of studying</a:t>
            </a:r>
            <a:br>
              <a:rPr kumimoji="0" lang="en-US" sz="6000" b="0" i="0" u="none" strike="noStrike" kern="1200" cap="none" spc="-2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</a:br>
            <a:r>
              <a:rPr kumimoji="0" lang="en-US" sz="6000" b="0" i="0" u="none" strike="noStrike" kern="1200" cap="none" spc="-2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with us.</a:t>
            </a:r>
            <a:endParaRPr kumimoji="0" lang="en-GB" sz="6000" b="0" i="0" u="none" strike="noStrike" kern="1200" cap="none" spc="-28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D76088-AEB0-BE40-AE39-0818FF0C641A}"/>
              </a:ext>
            </a:extLst>
          </p:cNvPr>
          <p:cNvSpPr txBox="1"/>
          <p:nvPr userDrawn="1"/>
        </p:nvSpPr>
        <p:spPr>
          <a:xfrm>
            <a:off x="6993944" y="3615910"/>
            <a:ext cx="5083756" cy="208989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Students enrolling on a full-time BA, BSc,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BEng, LLB, HND,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FdA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or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FdSc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starting the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first year of their degree with us from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September 2018 will receive a HP laptop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*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to keep at no additional cost.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AB4DF8-A781-A545-8640-6D282C137339}"/>
              </a:ext>
            </a:extLst>
          </p:cNvPr>
          <p:cNvSpPr txBox="1"/>
          <p:nvPr userDrawn="1"/>
        </p:nvSpPr>
        <p:spPr>
          <a:xfrm>
            <a:off x="6993944" y="6016557"/>
            <a:ext cx="3328282" cy="30515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*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Terms and Conditions apply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258E573-4646-6B4C-A6DF-423F842D08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sp>
        <p:nvSpPr>
          <p:cNvPr id="13" name="1">
            <a:extLst>
              <a:ext uri="{FF2B5EF4-FFF2-40B4-BE49-F238E27FC236}">
                <a16:creationId xmlns:a16="http://schemas.microsoft.com/office/drawing/2014/main" id="{7BDCDFE0-A70B-F143-BD77-8D3137FE9F7C}"/>
              </a:ext>
            </a:extLst>
          </p:cNvPr>
          <p:cNvSpPr/>
          <p:nvPr userDrawn="1"/>
        </p:nvSpPr>
        <p:spPr>
          <a:xfrm>
            <a:off x="7134087" y="5670078"/>
            <a:ext cx="126000" cy="12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4" name="1.2">
            <a:extLst>
              <a:ext uri="{FF2B5EF4-FFF2-40B4-BE49-F238E27FC236}">
                <a16:creationId xmlns:a16="http://schemas.microsoft.com/office/drawing/2014/main" id="{EC14E2EB-4FEF-F34C-8FA8-6544CFB73D06}"/>
              </a:ext>
            </a:extLst>
          </p:cNvPr>
          <p:cNvSpPr/>
          <p:nvPr userDrawn="1"/>
        </p:nvSpPr>
        <p:spPr>
          <a:xfrm>
            <a:off x="7379175" y="5688078"/>
            <a:ext cx="90000" cy="90000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5" name="2.2">
            <a:extLst>
              <a:ext uri="{FF2B5EF4-FFF2-40B4-BE49-F238E27FC236}">
                <a16:creationId xmlns:a16="http://schemas.microsoft.com/office/drawing/2014/main" id="{3D469D82-4EC9-8D4F-BCA5-651C048D5013}"/>
              </a:ext>
            </a:extLst>
          </p:cNvPr>
          <p:cNvSpPr/>
          <p:nvPr userDrawn="1"/>
        </p:nvSpPr>
        <p:spPr>
          <a:xfrm>
            <a:off x="7361175" y="5670078"/>
            <a:ext cx="126000" cy="12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6" name="2.1">
            <a:extLst>
              <a:ext uri="{FF2B5EF4-FFF2-40B4-BE49-F238E27FC236}">
                <a16:creationId xmlns:a16="http://schemas.microsoft.com/office/drawing/2014/main" id="{2A3EE79F-B8D9-4E4D-AABF-6DEDFEDEB51C}"/>
              </a:ext>
            </a:extLst>
          </p:cNvPr>
          <p:cNvSpPr/>
          <p:nvPr userDrawn="1"/>
        </p:nvSpPr>
        <p:spPr>
          <a:xfrm>
            <a:off x="7152087" y="5688078"/>
            <a:ext cx="90000" cy="90000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AF4F1D-AA34-C54B-B51B-431347B68B2C}"/>
              </a:ext>
            </a:extLst>
          </p:cNvPr>
          <p:cNvSpPr txBox="1"/>
          <p:nvPr userDrawn="1"/>
        </p:nvSpPr>
        <p:spPr>
          <a:xfrm>
            <a:off x="6993944" y="3615910"/>
            <a:ext cx="5083756" cy="208989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All sports clubs and societies are free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to join at Northampton and every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essential course text book is available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via the library, meaning you won’t have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to purchase copies.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30717B-64C3-7848-B47F-7910360FC03A}"/>
              </a:ext>
            </a:extLst>
          </p:cNvPr>
          <p:cNvSpPr txBox="1"/>
          <p:nvPr userDrawn="1"/>
        </p:nvSpPr>
        <p:spPr>
          <a:xfrm>
            <a:off x="6993944" y="6016557"/>
            <a:ext cx="3328282" cy="30515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See our website for details: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northampton.ac.uk/benefits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C1F5324-2E1E-F94C-A04E-6AF239056C3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768" y="-234151"/>
            <a:ext cx="2438632" cy="24571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384B612-757E-5D49-ACAE-0A2D6123FA9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684" y="4679905"/>
            <a:ext cx="2691560" cy="28029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C0012A-BEAE-5A4A-B656-021D25EC55D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653" y="765746"/>
            <a:ext cx="5014403" cy="42634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12724B8-365E-604A-858F-5A8DAC6CC884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108" y="3815569"/>
            <a:ext cx="3434930" cy="327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D5A27F8-925A-324F-A82D-DA501971C48B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8453" y="-142872"/>
            <a:ext cx="1283441" cy="169068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1AB73A-4AE4-3649-975C-17405F95844C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675" y="2244552"/>
            <a:ext cx="1939731" cy="229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6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3194 L -4.16667E-6 2.96296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repeatCount="indefinite" accel="50000" decel="50000" autoRev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7 -2.22222E-6 L 2.08333E-7 -0.04398 " pathEditMode="relative" rAng="0" ptsTypes="AA">
                                      <p:cBhvr>
                                        <p:cTn id="23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99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repeatCount="indefinite" accel="50000" decel="50000" autoRev="1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2.08333E-7 -2.22222E-6 L 2.08333E-7 -0.04398 " pathEditMode="relative" rAng="0" ptsTypes="AA">
                                      <p:cBhvr>
                                        <p:cTn id="25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9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repeatCount="indefinite" accel="50000" decel="5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08333E-7 -2.22222E-6 L 2.08333E-7 -0.04398 " pathEditMode="relative" rAng="0" ptsTypes="AA">
                                      <p:cBhvr>
                                        <p:cTn id="27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9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repeatCount="indefinite" accel="50000" decel="5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08333E-7 -2.22222E-6 L 2.08333E-7 -0.04398 " pathEditMode="relative" rAng="0" ptsTypes="AA">
                                      <p:cBhvr>
                                        <p:cTn id="29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9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repeatCount="indefinite" accel="50000" decel="50000" autoRev="1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2.08333E-7 -2.22222E-6 L 2.08333E-7 -0.04398 " pathEditMode="relative" rAng="0" ptsTypes="AA">
                                      <p:cBhvr>
                                        <p:cTn id="31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99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repeatCount="indefinite" accel="50000" decel="50000" autoRev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7 -2.22222E-6 L 2.08333E-7 -0.04398 " pathEditMode="relative" rAng="0" ptsTypes="AA">
                                      <p:cBhvr>
                                        <p:cTn id="33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1" grpId="0"/>
      <p:bldP spid="11" grpId="1"/>
      <p:bldP spid="13" grpId="0" animBg="1"/>
      <p:bldP spid="13" grpId="1" animBg="1"/>
      <p:bldP spid="13" grpId="2" animBg="1"/>
      <p:bldP spid="14" grpId="0" animBg="1"/>
      <p:bldP spid="15" grpId="0" animBg="1"/>
      <p:bldP spid="16" grpId="0" animBg="1"/>
      <p:bldP spid="17" grpId="0"/>
      <p:bldP spid="18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ation framewor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B15B2012-5DF9-4F4B-9A8F-10707A0C5D89}"/>
              </a:ext>
            </a:extLst>
          </p:cNvPr>
          <p:cNvSpPr/>
          <p:nvPr userDrawn="1"/>
        </p:nvSpPr>
        <p:spPr>
          <a:xfrm>
            <a:off x="5477767" y="-3857640"/>
            <a:ext cx="14573280" cy="14573280"/>
          </a:xfrm>
          <a:prstGeom prst="ellipse">
            <a:avLst/>
          </a:prstGeom>
          <a:solidFill>
            <a:schemeClr val="bg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B12966A-3196-BA4D-8431-4C66D8418748}"/>
              </a:ext>
            </a:extLst>
          </p:cNvPr>
          <p:cNvSpPr/>
          <p:nvPr userDrawn="1"/>
        </p:nvSpPr>
        <p:spPr>
          <a:xfrm flipH="1">
            <a:off x="2784441" y="-45145"/>
            <a:ext cx="2476534" cy="2476534"/>
          </a:xfrm>
          <a:prstGeom prst="ellipse">
            <a:avLst/>
          </a:prstGeom>
          <a:solidFill>
            <a:schemeClr val="bg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7865DC1-0D0D-F04D-BD29-F9C9150C2402}"/>
              </a:ext>
            </a:extLst>
          </p:cNvPr>
          <p:cNvSpPr/>
          <p:nvPr userDrawn="1"/>
        </p:nvSpPr>
        <p:spPr>
          <a:xfrm flipH="1">
            <a:off x="696947" y="1265723"/>
            <a:ext cx="1936716" cy="1936716"/>
          </a:xfrm>
          <a:prstGeom prst="ellipse">
            <a:avLst/>
          </a:prstGeom>
          <a:solidFill>
            <a:schemeClr val="bg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BCA45E-C44E-4B42-9D68-DE4733FCA7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9541" y="-271551"/>
            <a:ext cx="6676573" cy="7561635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C13A500F-584F-5E41-881D-C1FC41C06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5986" y="6261657"/>
            <a:ext cx="1299377" cy="365125"/>
          </a:xfrm>
        </p:spPr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7E3892-9EDC-5742-A69F-E5F2DECAFB75}"/>
              </a:ext>
            </a:extLst>
          </p:cNvPr>
          <p:cNvSpPr txBox="1"/>
          <p:nvPr userDrawn="1"/>
        </p:nvSpPr>
        <p:spPr>
          <a:xfrm>
            <a:off x="190214" y="1395848"/>
            <a:ext cx="8872506" cy="2255401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8000" spc="-400" dirty="0">
                <a:latin typeface="+mj-lt"/>
              </a:rPr>
              <a:t>Foundation Study</a:t>
            </a:r>
            <a:br>
              <a:rPr lang="en-US" sz="8000" spc="-400" dirty="0">
                <a:latin typeface="+mj-lt"/>
              </a:rPr>
            </a:br>
            <a:r>
              <a:rPr lang="en-US" sz="8000" spc="-400" dirty="0">
                <a:latin typeface="+mj-lt"/>
              </a:rPr>
              <a:t>Framework.</a:t>
            </a:r>
            <a:endParaRPr lang="en-GB" sz="8000" spc="-4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23CF62-C122-D842-8D5B-C5D45F6436AE}"/>
              </a:ext>
            </a:extLst>
          </p:cNvPr>
          <p:cNvSpPr txBox="1"/>
          <p:nvPr userDrawn="1"/>
        </p:nvSpPr>
        <p:spPr>
          <a:xfrm>
            <a:off x="245144" y="3638833"/>
            <a:ext cx="8858216" cy="208989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000" dirty="0"/>
              <a:t>The Foundation Study Framework at the University of </a:t>
            </a:r>
            <a:br>
              <a:rPr lang="en-US" sz="2000" dirty="0"/>
            </a:br>
            <a:r>
              <a:rPr lang="en-US" sz="2000" dirty="0"/>
              <a:t>Northampton is an opportunity for you to successfully study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/>
              <a:t>a </a:t>
            </a:r>
            <a:r>
              <a:rPr lang="en-US" sz="2000" dirty="0">
                <a:solidFill>
                  <a:schemeClr val="bg2"/>
                </a:solidFill>
                <a:latin typeface="+mj-lt"/>
              </a:rPr>
              <a:t>four-year version </a:t>
            </a:r>
            <a:r>
              <a:rPr lang="en-US" sz="2000" dirty="0"/>
              <a:t>of the </a:t>
            </a:r>
            <a:r>
              <a:rPr lang="en-US" sz="2000" dirty="0">
                <a:solidFill>
                  <a:schemeClr val="bg2"/>
                </a:solidFill>
                <a:latin typeface="+mj-lt"/>
              </a:rPr>
              <a:t>three-year degree </a:t>
            </a:r>
            <a:r>
              <a:rPr lang="en-US" sz="2000" dirty="0"/>
              <a:t>without the </a:t>
            </a:r>
            <a:br>
              <a:rPr lang="en-US" sz="2000" dirty="0"/>
            </a:br>
            <a:r>
              <a:rPr lang="en-US" sz="2000" dirty="0"/>
              <a:t>standard entry qualifications, whilst gaining critical study skills.  </a:t>
            </a:r>
            <a:endParaRPr lang="en-GB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664908-683A-8E47-9AE9-7B26CA88FD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768" y="-33054604"/>
            <a:ext cx="2438632" cy="24571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A3CBDA-1876-6C41-ABE6-803818CCD56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684" y="-3484561"/>
            <a:ext cx="2691560" cy="28029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F81807-3716-864D-8E78-F81F9E15925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653" y="-25268821"/>
            <a:ext cx="5014403" cy="42634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191ECF-1671-0648-9F32-C929F73CCFA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108" y="-10316535"/>
            <a:ext cx="3434930" cy="32765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2C80F1-50B0-B54E-8744-4BCB5BF0495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8453" y="-39465725"/>
            <a:ext cx="1283441" cy="16906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EA0C42-81C1-7A4B-BD75-43B8B961B70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675" y="-17681956"/>
            <a:ext cx="1939731" cy="229524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21427CF-0D78-464A-B8F7-A0023FF30CC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L 1.25E-6 0.11667 " pathEditMode="relative" rAng="0" ptsTypes="AA">
                                      <p:cBhvr>
                                        <p:cTn id="9" dur="7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3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54167E-6 -1.11111E-6 L -0.02408 -0.07153 " pathEditMode="relative" rAng="0" ptsTypes="AA">
                                      <p:cBhvr>
                                        <p:cTn id="14" dur="7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1" y="-358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3.7037E-6 L 0.06041 -0.04977 " pathEditMode="relative" rAng="0" ptsTypes="AA">
                                      <p:cBhvr>
                                        <p:cTn id="19" dur="7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-250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8932 -4.07407E-6 L 2.91667E-6 -4.07407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66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3194 L -4.16667E-6 2.96296E-6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1" grpId="0"/>
      <p:bldP spid="11" grpId="1"/>
      <p:bldP spid="12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4461991A-5289-5741-87FF-4D0AAF409868}"/>
              </a:ext>
            </a:extLst>
          </p:cNvPr>
          <p:cNvSpPr>
            <a:spLocks/>
          </p:cNvSpPr>
          <p:nvPr userDrawn="1"/>
        </p:nvSpPr>
        <p:spPr>
          <a:xfrm>
            <a:off x="5283200" y="-2895600"/>
            <a:ext cx="8775700" cy="8932185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39F3E0-DFC5-9E43-842A-546F404129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6780" y="3643201"/>
            <a:ext cx="2136087" cy="27152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316B87-0C1B-A542-802D-3F194F8CC5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8536" y="-1291770"/>
            <a:ext cx="7041661" cy="7078464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F8263C16-BE26-804E-8C25-E029CA2DE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5986" y="6261657"/>
            <a:ext cx="1299377" cy="365125"/>
          </a:xfrm>
        </p:spPr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4508D2-3A1D-F043-B314-F64E9AE69F38}"/>
              </a:ext>
            </a:extLst>
          </p:cNvPr>
          <p:cNvGrpSpPr/>
          <p:nvPr userDrawn="1"/>
        </p:nvGrpSpPr>
        <p:grpSpPr>
          <a:xfrm>
            <a:off x="2334740" y="5255364"/>
            <a:ext cx="3078819" cy="1250080"/>
            <a:chOff x="2334740" y="5255364"/>
            <a:chExt cx="3078819" cy="1250080"/>
          </a:xfrm>
        </p:grpSpPr>
        <p:sp>
          <p:nvSpPr>
            <p:cNvPr id="11" name="Freeform: Shape 6">
              <a:extLst>
                <a:ext uri="{FF2B5EF4-FFF2-40B4-BE49-F238E27FC236}">
                  <a16:creationId xmlns:a16="http://schemas.microsoft.com/office/drawing/2014/main" id="{5511EAD5-F82F-2746-8107-265C575E79D1}"/>
                </a:ext>
              </a:extLst>
            </p:cNvPr>
            <p:cNvSpPr/>
            <p:nvPr/>
          </p:nvSpPr>
          <p:spPr>
            <a:xfrm>
              <a:off x="2334740" y="5572302"/>
              <a:ext cx="850319" cy="927621"/>
            </a:xfrm>
            <a:custGeom>
              <a:avLst/>
              <a:gdLst>
                <a:gd name="connsiteX0" fmla="*/ 352901 w 733425"/>
                <a:gd name="connsiteY0" fmla="*/ 614839 h 800100"/>
                <a:gd name="connsiteX1" fmla="*/ 434816 w 733425"/>
                <a:gd name="connsiteY1" fmla="*/ 584359 h 800100"/>
                <a:gd name="connsiteX2" fmla="*/ 469106 w 733425"/>
                <a:gd name="connsiteY2" fmla="*/ 505301 h 800100"/>
                <a:gd name="connsiteX3" fmla="*/ 469106 w 733425"/>
                <a:gd name="connsiteY3" fmla="*/ 445294 h 800100"/>
                <a:gd name="connsiteX4" fmla="*/ 408146 w 733425"/>
                <a:gd name="connsiteY4" fmla="*/ 448151 h 800100"/>
                <a:gd name="connsiteX5" fmla="*/ 277654 w 733425"/>
                <a:gd name="connsiteY5" fmla="*/ 544354 h 800100"/>
                <a:gd name="connsiteX6" fmla="*/ 352901 w 733425"/>
                <a:gd name="connsiteY6" fmla="*/ 614839 h 800100"/>
                <a:gd name="connsiteX7" fmla="*/ 549116 w 733425"/>
                <a:gd name="connsiteY7" fmla="*/ 788194 h 800100"/>
                <a:gd name="connsiteX8" fmla="*/ 498634 w 733425"/>
                <a:gd name="connsiteY8" fmla="*/ 686276 h 800100"/>
                <a:gd name="connsiteX9" fmla="*/ 492919 w 733425"/>
                <a:gd name="connsiteY9" fmla="*/ 686276 h 800100"/>
                <a:gd name="connsiteX10" fmla="*/ 383381 w 733425"/>
                <a:gd name="connsiteY10" fmla="*/ 776764 h 800100"/>
                <a:gd name="connsiteX11" fmla="*/ 239554 w 733425"/>
                <a:gd name="connsiteY11" fmla="*/ 801529 h 800100"/>
                <a:gd name="connsiteX12" fmla="*/ 69056 w 733425"/>
                <a:gd name="connsiteY12" fmla="*/ 736759 h 800100"/>
                <a:gd name="connsiteX13" fmla="*/ 7144 w 733425"/>
                <a:gd name="connsiteY13" fmla="*/ 553879 h 800100"/>
                <a:gd name="connsiteX14" fmla="*/ 92869 w 733425"/>
                <a:gd name="connsiteY14" fmla="*/ 370999 h 800100"/>
                <a:gd name="connsiteX15" fmla="*/ 340519 w 733425"/>
                <a:gd name="connsiteY15" fmla="*/ 303371 h 800100"/>
                <a:gd name="connsiteX16" fmla="*/ 468154 w 733425"/>
                <a:gd name="connsiteY16" fmla="*/ 299561 h 800100"/>
                <a:gd name="connsiteX17" fmla="*/ 468154 w 733425"/>
                <a:gd name="connsiteY17" fmla="*/ 289084 h 800100"/>
                <a:gd name="connsiteX18" fmla="*/ 374809 w 733425"/>
                <a:gd name="connsiteY18" fmla="*/ 193834 h 800100"/>
                <a:gd name="connsiteX19" fmla="*/ 161449 w 733425"/>
                <a:gd name="connsiteY19" fmla="*/ 250984 h 800100"/>
                <a:gd name="connsiteX20" fmla="*/ 85249 w 733425"/>
                <a:gd name="connsiteY20" fmla="*/ 76676 h 800100"/>
                <a:gd name="connsiteX21" fmla="*/ 424339 w 733425"/>
                <a:gd name="connsiteY21" fmla="*/ 7144 h 800100"/>
                <a:gd name="connsiteX22" fmla="*/ 652939 w 733425"/>
                <a:gd name="connsiteY22" fmla="*/ 80486 h 800100"/>
                <a:gd name="connsiteX23" fmla="*/ 733901 w 733425"/>
                <a:gd name="connsiteY23" fmla="*/ 285274 h 800100"/>
                <a:gd name="connsiteX24" fmla="*/ 733901 w 733425"/>
                <a:gd name="connsiteY24" fmla="*/ 788194 h 800100"/>
                <a:gd name="connsiteX25" fmla="*/ 549116 w 733425"/>
                <a:gd name="connsiteY25" fmla="*/ 788194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33425" h="800100">
                  <a:moveTo>
                    <a:pt x="352901" y="614839"/>
                  </a:moveTo>
                  <a:cubicBezTo>
                    <a:pt x="385286" y="614839"/>
                    <a:pt x="411956" y="604361"/>
                    <a:pt x="434816" y="584359"/>
                  </a:cubicBezTo>
                  <a:cubicBezTo>
                    <a:pt x="457676" y="564356"/>
                    <a:pt x="469106" y="537686"/>
                    <a:pt x="469106" y="505301"/>
                  </a:cubicBezTo>
                  <a:lnTo>
                    <a:pt x="469106" y="445294"/>
                  </a:lnTo>
                  <a:lnTo>
                    <a:pt x="408146" y="448151"/>
                  </a:lnTo>
                  <a:cubicBezTo>
                    <a:pt x="320516" y="451009"/>
                    <a:pt x="277654" y="483394"/>
                    <a:pt x="277654" y="544354"/>
                  </a:cubicBezTo>
                  <a:cubicBezTo>
                    <a:pt x="277654" y="591026"/>
                    <a:pt x="302419" y="614839"/>
                    <a:pt x="352901" y="614839"/>
                  </a:cubicBezTo>
                  <a:moveTo>
                    <a:pt x="549116" y="788194"/>
                  </a:moveTo>
                  <a:lnTo>
                    <a:pt x="498634" y="686276"/>
                  </a:lnTo>
                  <a:lnTo>
                    <a:pt x="492919" y="686276"/>
                  </a:lnTo>
                  <a:cubicBezTo>
                    <a:pt x="457676" y="730091"/>
                    <a:pt x="420529" y="760571"/>
                    <a:pt x="383381" y="776764"/>
                  </a:cubicBezTo>
                  <a:cubicBezTo>
                    <a:pt x="346234" y="792956"/>
                    <a:pt x="298609" y="801529"/>
                    <a:pt x="239554" y="801529"/>
                  </a:cubicBezTo>
                  <a:cubicBezTo>
                    <a:pt x="167164" y="801529"/>
                    <a:pt x="110014" y="779621"/>
                    <a:pt x="69056" y="736759"/>
                  </a:cubicBezTo>
                  <a:cubicBezTo>
                    <a:pt x="27146" y="692944"/>
                    <a:pt x="7144" y="631984"/>
                    <a:pt x="7144" y="553879"/>
                  </a:cubicBezTo>
                  <a:cubicBezTo>
                    <a:pt x="7144" y="471964"/>
                    <a:pt x="35719" y="411004"/>
                    <a:pt x="92869" y="370999"/>
                  </a:cubicBezTo>
                  <a:cubicBezTo>
                    <a:pt x="150019" y="330994"/>
                    <a:pt x="231934" y="308134"/>
                    <a:pt x="340519" y="303371"/>
                  </a:cubicBezTo>
                  <a:lnTo>
                    <a:pt x="468154" y="299561"/>
                  </a:lnTo>
                  <a:lnTo>
                    <a:pt x="468154" y="289084"/>
                  </a:lnTo>
                  <a:cubicBezTo>
                    <a:pt x="468154" y="226219"/>
                    <a:pt x="436721" y="193834"/>
                    <a:pt x="374809" y="193834"/>
                  </a:cubicBezTo>
                  <a:cubicBezTo>
                    <a:pt x="318611" y="193834"/>
                    <a:pt x="248126" y="212884"/>
                    <a:pt x="161449" y="250984"/>
                  </a:cubicBezTo>
                  <a:lnTo>
                    <a:pt x="85249" y="76676"/>
                  </a:lnTo>
                  <a:cubicBezTo>
                    <a:pt x="174784" y="30956"/>
                    <a:pt x="287179" y="7144"/>
                    <a:pt x="424339" y="7144"/>
                  </a:cubicBezTo>
                  <a:cubicBezTo>
                    <a:pt x="522446" y="7144"/>
                    <a:pt x="598646" y="31909"/>
                    <a:pt x="652939" y="80486"/>
                  </a:cubicBezTo>
                  <a:cubicBezTo>
                    <a:pt x="707231" y="129064"/>
                    <a:pt x="733901" y="197644"/>
                    <a:pt x="733901" y="285274"/>
                  </a:cubicBezTo>
                  <a:lnTo>
                    <a:pt x="733901" y="788194"/>
                  </a:lnTo>
                  <a:lnTo>
                    <a:pt x="549116" y="788194"/>
                  </a:lnTo>
                  <a:close/>
                </a:path>
              </a:pathLst>
            </a:custGeom>
            <a:solidFill>
              <a:srgbClr val="1D1D1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2" name="Freeform: Shape 7">
              <a:extLst>
                <a:ext uri="{FF2B5EF4-FFF2-40B4-BE49-F238E27FC236}">
                  <a16:creationId xmlns:a16="http://schemas.microsoft.com/office/drawing/2014/main" id="{52F21773-80DA-2E49-AFF4-7D6A3AC5ED77}"/>
                </a:ext>
              </a:extLst>
            </p:cNvPr>
            <p:cNvSpPr/>
            <p:nvPr/>
          </p:nvSpPr>
          <p:spPr>
            <a:xfrm>
              <a:off x="3308742" y="5572302"/>
              <a:ext cx="706759" cy="927621"/>
            </a:xfrm>
            <a:custGeom>
              <a:avLst/>
              <a:gdLst>
                <a:gd name="connsiteX0" fmla="*/ 610076 w 609600"/>
                <a:gd name="connsiteY0" fmla="*/ 552926 h 800100"/>
                <a:gd name="connsiteX1" fmla="*/ 526256 w 609600"/>
                <a:gd name="connsiteY1" fmla="*/ 739616 h 800100"/>
                <a:gd name="connsiteX2" fmla="*/ 285274 w 609600"/>
                <a:gd name="connsiteY2" fmla="*/ 802481 h 800100"/>
                <a:gd name="connsiteX3" fmla="*/ 136684 w 609600"/>
                <a:gd name="connsiteY3" fmla="*/ 792956 h 800100"/>
                <a:gd name="connsiteX4" fmla="*/ 8096 w 609600"/>
                <a:gd name="connsiteY4" fmla="*/ 759619 h 800100"/>
                <a:gd name="connsiteX5" fmla="*/ 8096 w 609600"/>
                <a:gd name="connsiteY5" fmla="*/ 547211 h 800100"/>
                <a:gd name="connsiteX6" fmla="*/ 143351 w 609600"/>
                <a:gd name="connsiteY6" fmla="*/ 591979 h 800100"/>
                <a:gd name="connsiteX7" fmla="*/ 274796 w 609600"/>
                <a:gd name="connsiteY7" fmla="*/ 609124 h 800100"/>
                <a:gd name="connsiteX8" fmla="*/ 360521 w 609600"/>
                <a:gd name="connsiteY8" fmla="*/ 570071 h 800100"/>
                <a:gd name="connsiteX9" fmla="*/ 336709 w 609600"/>
                <a:gd name="connsiteY9" fmla="*/ 533876 h 800100"/>
                <a:gd name="connsiteX10" fmla="*/ 196691 w 609600"/>
                <a:gd name="connsiteY10" fmla="*/ 471964 h 800100"/>
                <a:gd name="connsiteX11" fmla="*/ 49054 w 609600"/>
                <a:gd name="connsiteY11" fmla="*/ 373856 h 800100"/>
                <a:gd name="connsiteX12" fmla="*/ 7144 w 609600"/>
                <a:gd name="connsiteY12" fmla="*/ 233839 h 800100"/>
                <a:gd name="connsiteX13" fmla="*/ 90011 w 609600"/>
                <a:gd name="connsiteY13" fmla="*/ 67151 h 800100"/>
                <a:gd name="connsiteX14" fmla="*/ 323374 w 609600"/>
                <a:gd name="connsiteY14" fmla="*/ 7144 h 800100"/>
                <a:gd name="connsiteX15" fmla="*/ 466249 w 609600"/>
                <a:gd name="connsiteY15" fmla="*/ 23336 h 800100"/>
                <a:gd name="connsiteX16" fmla="*/ 604361 w 609600"/>
                <a:gd name="connsiteY16" fmla="*/ 71914 h 800100"/>
                <a:gd name="connsiteX17" fmla="*/ 532924 w 609600"/>
                <a:gd name="connsiteY17" fmla="*/ 242411 h 800100"/>
                <a:gd name="connsiteX18" fmla="*/ 421481 w 609600"/>
                <a:gd name="connsiteY18" fmla="*/ 202406 h 800100"/>
                <a:gd name="connsiteX19" fmla="*/ 325279 w 609600"/>
                <a:gd name="connsiteY19" fmla="*/ 186214 h 800100"/>
                <a:gd name="connsiteX20" fmla="*/ 260509 w 609600"/>
                <a:gd name="connsiteY20" fmla="*/ 217646 h 800100"/>
                <a:gd name="connsiteX21" fmla="*/ 283369 w 609600"/>
                <a:gd name="connsiteY21" fmla="*/ 250984 h 800100"/>
                <a:gd name="connsiteX22" fmla="*/ 414814 w 609600"/>
                <a:gd name="connsiteY22" fmla="*/ 307181 h 800100"/>
                <a:gd name="connsiteX23" fmla="*/ 534829 w 609600"/>
                <a:gd name="connsiteY23" fmla="*/ 371951 h 800100"/>
                <a:gd name="connsiteX24" fmla="*/ 592931 w 609600"/>
                <a:gd name="connsiteY24" fmla="*/ 447199 h 800100"/>
                <a:gd name="connsiteX25" fmla="*/ 610076 w 609600"/>
                <a:gd name="connsiteY25" fmla="*/ 552926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9600" h="800100">
                  <a:moveTo>
                    <a:pt x="610076" y="552926"/>
                  </a:moveTo>
                  <a:cubicBezTo>
                    <a:pt x="610076" y="634841"/>
                    <a:pt x="582454" y="696754"/>
                    <a:pt x="526256" y="739616"/>
                  </a:cubicBezTo>
                  <a:cubicBezTo>
                    <a:pt x="470059" y="781526"/>
                    <a:pt x="390049" y="802481"/>
                    <a:pt x="285274" y="802481"/>
                  </a:cubicBezTo>
                  <a:cubicBezTo>
                    <a:pt x="228124" y="802481"/>
                    <a:pt x="178594" y="799624"/>
                    <a:pt x="136684" y="792956"/>
                  </a:cubicBezTo>
                  <a:cubicBezTo>
                    <a:pt x="94774" y="787241"/>
                    <a:pt x="51911" y="775811"/>
                    <a:pt x="8096" y="759619"/>
                  </a:cubicBezTo>
                  <a:lnTo>
                    <a:pt x="8096" y="547211"/>
                  </a:lnTo>
                  <a:cubicBezTo>
                    <a:pt x="49054" y="565309"/>
                    <a:pt x="93821" y="580549"/>
                    <a:pt x="143351" y="591979"/>
                  </a:cubicBezTo>
                  <a:cubicBezTo>
                    <a:pt x="191929" y="603409"/>
                    <a:pt x="235744" y="609124"/>
                    <a:pt x="274796" y="609124"/>
                  </a:cubicBezTo>
                  <a:cubicBezTo>
                    <a:pt x="331946" y="609124"/>
                    <a:pt x="360521" y="595789"/>
                    <a:pt x="360521" y="570071"/>
                  </a:cubicBezTo>
                  <a:cubicBezTo>
                    <a:pt x="360521" y="556736"/>
                    <a:pt x="352901" y="544354"/>
                    <a:pt x="336709" y="533876"/>
                  </a:cubicBezTo>
                  <a:cubicBezTo>
                    <a:pt x="320516" y="523399"/>
                    <a:pt x="273844" y="502444"/>
                    <a:pt x="196691" y="471964"/>
                  </a:cubicBezTo>
                  <a:cubicBezTo>
                    <a:pt x="126206" y="443389"/>
                    <a:pt x="76676" y="410051"/>
                    <a:pt x="49054" y="373856"/>
                  </a:cubicBezTo>
                  <a:cubicBezTo>
                    <a:pt x="21431" y="336709"/>
                    <a:pt x="7144" y="290036"/>
                    <a:pt x="7144" y="233839"/>
                  </a:cubicBezTo>
                  <a:cubicBezTo>
                    <a:pt x="7144" y="162401"/>
                    <a:pt x="34766" y="107156"/>
                    <a:pt x="90011" y="67151"/>
                  </a:cubicBezTo>
                  <a:cubicBezTo>
                    <a:pt x="145256" y="27146"/>
                    <a:pt x="223361" y="7144"/>
                    <a:pt x="323374" y="7144"/>
                  </a:cubicBezTo>
                  <a:cubicBezTo>
                    <a:pt x="373856" y="7144"/>
                    <a:pt x="421481" y="12859"/>
                    <a:pt x="466249" y="23336"/>
                  </a:cubicBezTo>
                  <a:cubicBezTo>
                    <a:pt x="511016" y="34766"/>
                    <a:pt x="556736" y="50959"/>
                    <a:pt x="604361" y="71914"/>
                  </a:cubicBezTo>
                  <a:lnTo>
                    <a:pt x="532924" y="242411"/>
                  </a:lnTo>
                  <a:cubicBezTo>
                    <a:pt x="497681" y="226219"/>
                    <a:pt x="460534" y="212884"/>
                    <a:pt x="421481" y="202406"/>
                  </a:cubicBezTo>
                  <a:cubicBezTo>
                    <a:pt x="382429" y="190976"/>
                    <a:pt x="350044" y="186214"/>
                    <a:pt x="325279" y="186214"/>
                  </a:cubicBezTo>
                  <a:cubicBezTo>
                    <a:pt x="281464" y="186214"/>
                    <a:pt x="260509" y="196691"/>
                    <a:pt x="260509" y="217646"/>
                  </a:cubicBezTo>
                  <a:cubicBezTo>
                    <a:pt x="260509" y="230981"/>
                    <a:pt x="268129" y="241459"/>
                    <a:pt x="283369" y="250984"/>
                  </a:cubicBezTo>
                  <a:cubicBezTo>
                    <a:pt x="298609" y="260509"/>
                    <a:pt x="342424" y="279559"/>
                    <a:pt x="414814" y="307181"/>
                  </a:cubicBezTo>
                  <a:cubicBezTo>
                    <a:pt x="468154" y="329089"/>
                    <a:pt x="508159" y="350996"/>
                    <a:pt x="534829" y="371951"/>
                  </a:cubicBezTo>
                  <a:cubicBezTo>
                    <a:pt x="561499" y="392906"/>
                    <a:pt x="580549" y="417671"/>
                    <a:pt x="592931" y="447199"/>
                  </a:cubicBezTo>
                  <a:cubicBezTo>
                    <a:pt x="603409" y="476726"/>
                    <a:pt x="610076" y="511016"/>
                    <a:pt x="610076" y="552926"/>
                  </a:cubicBezTo>
                </a:path>
              </a:pathLst>
            </a:custGeom>
            <a:solidFill>
              <a:srgbClr val="1D1D1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3" name="Freeform: Shape 8">
              <a:extLst>
                <a:ext uri="{FF2B5EF4-FFF2-40B4-BE49-F238E27FC236}">
                  <a16:creationId xmlns:a16="http://schemas.microsoft.com/office/drawing/2014/main" id="{7F334219-63C6-4D4E-AD1D-5C0419A03DAA}"/>
                </a:ext>
              </a:extLst>
            </p:cNvPr>
            <p:cNvSpPr/>
            <p:nvPr/>
          </p:nvSpPr>
          <p:spPr>
            <a:xfrm>
              <a:off x="4113786" y="5255364"/>
              <a:ext cx="960750" cy="1236828"/>
            </a:xfrm>
            <a:custGeom>
              <a:avLst/>
              <a:gdLst>
                <a:gd name="connsiteX0" fmla="*/ 264319 w 828675"/>
                <a:gd name="connsiteY0" fmla="*/ 630079 h 1066800"/>
                <a:gd name="connsiteX1" fmla="*/ 346234 w 828675"/>
                <a:gd name="connsiteY1" fmla="*/ 511016 h 1066800"/>
                <a:gd name="connsiteX2" fmla="*/ 518636 w 828675"/>
                <a:gd name="connsiteY2" fmla="*/ 293846 h 1066800"/>
                <a:gd name="connsiteX3" fmla="*/ 813911 w 828675"/>
                <a:gd name="connsiteY3" fmla="*/ 293846 h 1066800"/>
                <a:gd name="connsiteX4" fmla="*/ 547211 w 828675"/>
                <a:gd name="connsiteY4" fmla="*/ 620554 h 1066800"/>
                <a:gd name="connsiteX5" fmla="*/ 830104 w 828675"/>
                <a:gd name="connsiteY5" fmla="*/ 1061561 h 1066800"/>
                <a:gd name="connsiteX6" fmla="*/ 527209 w 828675"/>
                <a:gd name="connsiteY6" fmla="*/ 1061561 h 1066800"/>
                <a:gd name="connsiteX7" fmla="*/ 359569 w 828675"/>
                <a:gd name="connsiteY7" fmla="*/ 786289 h 1066800"/>
                <a:gd name="connsiteX8" fmla="*/ 273844 w 828675"/>
                <a:gd name="connsiteY8" fmla="*/ 852011 h 1066800"/>
                <a:gd name="connsiteX9" fmla="*/ 273844 w 828675"/>
                <a:gd name="connsiteY9" fmla="*/ 1061561 h 1066800"/>
                <a:gd name="connsiteX10" fmla="*/ 7144 w 828675"/>
                <a:gd name="connsiteY10" fmla="*/ 1061561 h 1066800"/>
                <a:gd name="connsiteX11" fmla="*/ 7144 w 828675"/>
                <a:gd name="connsiteY11" fmla="*/ 7144 h 1066800"/>
                <a:gd name="connsiteX12" fmla="*/ 273844 w 828675"/>
                <a:gd name="connsiteY12" fmla="*/ 7144 h 1066800"/>
                <a:gd name="connsiteX13" fmla="*/ 273844 w 828675"/>
                <a:gd name="connsiteY13" fmla="*/ 421481 h 1066800"/>
                <a:gd name="connsiteX14" fmla="*/ 258604 w 828675"/>
                <a:gd name="connsiteY14" fmla="*/ 629126 h 1066800"/>
                <a:gd name="connsiteX15" fmla="*/ 264319 w 828675"/>
                <a:gd name="connsiteY15" fmla="*/ 629126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8675" h="1066800">
                  <a:moveTo>
                    <a:pt x="264319" y="630079"/>
                  </a:moveTo>
                  <a:cubicBezTo>
                    <a:pt x="296704" y="578644"/>
                    <a:pt x="323374" y="539591"/>
                    <a:pt x="346234" y="511016"/>
                  </a:cubicBezTo>
                  <a:lnTo>
                    <a:pt x="518636" y="293846"/>
                  </a:lnTo>
                  <a:lnTo>
                    <a:pt x="813911" y="293846"/>
                  </a:lnTo>
                  <a:lnTo>
                    <a:pt x="547211" y="620554"/>
                  </a:lnTo>
                  <a:lnTo>
                    <a:pt x="830104" y="1061561"/>
                  </a:lnTo>
                  <a:lnTo>
                    <a:pt x="527209" y="1061561"/>
                  </a:lnTo>
                  <a:lnTo>
                    <a:pt x="359569" y="786289"/>
                  </a:lnTo>
                  <a:lnTo>
                    <a:pt x="273844" y="852011"/>
                  </a:lnTo>
                  <a:lnTo>
                    <a:pt x="273844" y="1061561"/>
                  </a:lnTo>
                  <a:lnTo>
                    <a:pt x="7144" y="1061561"/>
                  </a:lnTo>
                  <a:lnTo>
                    <a:pt x="7144" y="7144"/>
                  </a:lnTo>
                  <a:lnTo>
                    <a:pt x="273844" y="7144"/>
                  </a:lnTo>
                  <a:lnTo>
                    <a:pt x="273844" y="421481"/>
                  </a:lnTo>
                  <a:cubicBezTo>
                    <a:pt x="273844" y="491966"/>
                    <a:pt x="269081" y="561499"/>
                    <a:pt x="258604" y="629126"/>
                  </a:cubicBezTo>
                  <a:lnTo>
                    <a:pt x="264319" y="629126"/>
                  </a:lnTo>
                  <a:close/>
                </a:path>
              </a:pathLst>
            </a:custGeom>
            <a:solidFill>
              <a:srgbClr val="1D1D1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9">
              <a:extLst>
                <a:ext uri="{FF2B5EF4-FFF2-40B4-BE49-F238E27FC236}">
                  <a16:creationId xmlns:a16="http://schemas.microsoft.com/office/drawing/2014/main" id="{F0755A08-62A2-854D-B823-88D501730F2B}"/>
                </a:ext>
              </a:extLst>
            </p:cNvPr>
            <p:cNvSpPr/>
            <p:nvPr/>
          </p:nvSpPr>
          <p:spPr>
            <a:xfrm>
              <a:off x="5071223" y="6196237"/>
              <a:ext cx="342336" cy="309207"/>
            </a:xfrm>
            <a:custGeom>
              <a:avLst/>
              <a:gdLst>
                <a:gd name="connsiteX0" fmla="*/ 7144 w 295275"/>
                <a:gd name="connsiteY0" fmla="*/ 137636 h 266700"/>
                <a:gd name="connsiteX1" fmla="*/ 44291 w 295275"/>
                <a:gd name="connsiteY1" fmla="*/ 41434 h 266700"/>
                <a:gd name="connsiteX2" fmla="*/ 151924 w 295275"/>
                <a:gd name="connsiteY2" fmla="*/ 7144 h 266700"/>
                <a:gd name="connsiteX3" fmla="*/ 254794 w 295275"/>
                <a:gd name="connsiteY3" fmla="*/ 41434 h 266700"/>
                <a:gd name="connsiteX4" fmla="*/ 290989 w 295275"/>
                <a:gd name="connsiteY4" fmla="*/ 137636 h 266700"/>
                <a:gd name="connsiteX5" fmla="*/ 253841 w 295275"/>
                <a:gd name="connsiteY5" fmla="*/ 232886 h 266700"/>
                <a:gd name="connsiteX6" fmla="*/ 151924 w 295275"/>
                <a:gd name="connsiteY6" fmla="*/ 267176 h 266700"/>
                <a:gd name="connsiteX7" fmla="*/ 46196 w 295275"/>
                <a:gd name="connsiteY7" fmla="*/ 232886 h 266700"/>
                <a:gd name="connsiteX8" fmla="*/ 7144 w 295275"/>
                <a:gd name="connsiteY8" fmla="*/ 137636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275" h="266700">
                  <a:moveTo>
                    <a:pt x="7144" y="137636"/>
                  </a:moveTo>
                  <a:cubicBezTo>
                    <a:pt x="7144" y="95726"/>
                    <a:pt x="19526" y="64294"/>
                    <a:pt x="44291" y="41434"/>
                  </a:cubicBezTo>
                  <a:cubicBezTo>
                    <a:pt x="69056" y="18574"/>
                    <a:pt x="104299" y="7144"/>
                    <a:pt x="151924" y="7144"/>
                  </a:cubicBezTo>
                  <a:cubicBezTo>
                    <a:pt x="196691" y="7144"/>
                    <a:pt x="230981" y="18574"/>
                    <a:pt x="254794" y="41434"/>
                  </a:cubicBezTo>
                  <a:cubicBezTo>
                    <a:pt x="278606" y="64294"/>
                    <a:pt x="290989" y="95726"/>
                    <a:pt x="290989" y="137636"/>
                  </a:cubicBezTo>
                  <a:cubicBezTo>
                    <a:pt x="290989" y="178594"/>
                    <a:pt x="278606" y="210026"/>
                    <a:pt x="253841" y="232886"/>
                  </a:cubicBezTo>
                  <a:cubicBezTo>
                    <a:pt x="229076" y="255746"/>
                    <a:pt x="194786" y="267176"/>
                    <a:pt x="151924" y="267176"/>
                  </a:cubicBezTo>
                  <a:cubicBezTo>
                    <a:pt x="107156" y="267176"/>
                    <a:pt x="71914" y="255746"/>
                    <a:pt x="46196" y="232886"/>
                  </a:cubicBezTo>
                  <a:cubicBezTo>
                    <a:pt x="20479" y="210979"/>
                    <a:pt x="7144" y="178594"/>
                    <a:pt x="7144" y="137636"/>
                  </a:cubicBezTo>
                </a:path>
              </a:pathLst>
            </a:custGeom>
            <a:solidFill>
              <a:srgbClr val="1D1D1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901D1FCC-C17B-5047-B0DF-5DE06B1C7B05}"/>
              </a:ext>
            </a:extLst>
          </p:cNvPr>
          <p:cNvSpPr/>
          <p:nvPr userDrawn="1"/>
        </p:nvSpPr>
        <p:spPr>
          <a:xfrm>
            <a:off x="2780882" y="4568482"/>
            <a:ext cx="1292044" cy="1093268"/>
          </a:xfrm>
          <a:custGeom>
            <a:avLst/>
            <a:gdLst>
              <a:gd name="connsiteX0" fmla="*/ 934879 w 1114425"/>
              <a:gd name="connsiteY0" fmla="*/ 390049 h 942975"/>
              <a:gd name="connsiteX1" fmla="*/ 905351 w 1114425"/>
              <a:gd name="connsiteY1" fmla="*/ 399574 h 942975"/>
              <a:gd name="connsiteX2" fmla="*/ 872014 w 1114425"/>
              <a:gd name="connsiteY2" fmla="*/ 402431 h 942975"/>
              <a:gd name="connsiteX3" fmla="*/ 815816 w 1114425"/>
              <a:gd name="connsiteY3" fmla="*/ 383381 h 942975"/>
              <a:gd name="connsiteX4" fmla="*/ 798671 w 1114425"/>
              <a:gd name="connsiteY4" fmla="*/ 325279 h 942975"/>
              <a:gd name="connsiteX5" fmla="*/ 798671 w 1114425"/>
              <a:gd name="connsiteY5" fmla="*/ 232886 h 942975"/>
              <a:gd name="connsiteX6" fmla="*/ 772001 w 1114425"/>
              <a:gd name="connsiteY6" fmla="*/ 232886 h 942975"/>
              <a:gd name="connsiteX7" fmla="*/ 772001 w 1114425"/>
              <a:gd name="connsiteY7" fmla="*/ 201454 h 942975"/>
              <a:gd name="connsiteX8" fmla="*/ 806291 w 1114425"/>
              <a:gd name="connsiteY8" fmla="*/ 177641 h 942975"/>
              <a:gd name="connsiteX9" fmla="*/ 826294 w 1114425"/>
              <a:gd name="connsiteY9" fmla="*/ 130969 h 942975"/>
              <a:gd name="connsiteX10" fmla="*/ 876776 w 1114425"/>
              <a:gd name="connsiteY10" fmla="*/ 130969 h 942975"/>
              <a:gd name="connsiteX11" fmla="*/ 876776 w 1114425"/>
              <a:gd name="connsiteY11" fmla="*/ 175736 h 942975"/>
              <a:gd name="connsiteX12" fmla="*/ 931069 w 1114425"/>
              <a:gd name="connsiteY12" fmla="*/ 175736 h 942975"/>
              <a:gd name="connsiteX13" fmla="*/ 931069 w 1114425"/>
              <a:gd name="connsiteY13" fmla="*/ 233839 h 942975"/>
              <a:gd name="connsiteX14" fmla="*/ 876776 w 1114425"/>
              <a:gd name="connsiteY14" fmla="*/ 233839 h 942975"/>
              <a:gd name="connsiteX15" fmla="*/ 876776 w 1114425"/>
              <a:gd name="connsiteY15" fmla="*/ 320516 h 942975"/>
              <a:gd name="connsiteX16" fmla="*/ 897731 w 1114425"/>
              <a:gd name="connsiteY16" fmla="*/ 342424 h 942975"/>
              <a:gd name="connsiteX17" fmla="*/ 934879 w 1114425"/>
              <a:gd name="connsiteY17" fmla="*/ 334804 h 942975"/>
              <a:gd name="connsiteX18" fmla="*/ 934879 w 1114425"/>
              <a:gd name="connsiteY18" fmla="*/ 390049 h 942975"/>
              <a:gd name="connsiteX19" fmla="*/ 737711 w 1114425"/>
              <a:gd name="connsiteY19" fmla="*/ 384334 h 942975"/>
              <a:gd name="connsiteX20" fmla="*/ 667226 w 1114425"/>
              <a:gd name="connsiteY20" fmla="*/ 402431 h 942975"/>
              <a:gd name="connsiteX21" fmla="*/ 624364 w 1114425"/>
              <a:gd name="connsiteY21" fmla="*/ 399574 h 942975"/>
              <a:gd name="connsiteX22" fmla="*/ 587216 w 1114425"/>
              <a:gd name="connsiteY22" fmla="*/ 390049 h 942975"/>
              <a:gd name="connsiteX23" fmla="*/ 587216 w 1114425"/>
              <a:gd name="connsiteY23" fmla="*/ 328136 h 942975"/>
              <a:gd name="connsiteX24" fmla="*/ 626269 w 1114425"/>
              <a:gd name="connsiteY24" fmla="*/ 341471 h 942975"/>
              <a:gd name="connsiteX25" fmla="*/ 664369 w 1114425"/>
              <a:gd name="connsiteY25" fmla="*/ 346234 h 942975"/>
              <a:gd name="connsiteX26" fmla="*/ 689134 w 1114425"/>
              <a:gd name="connsiteY26" fmla="*/ 334804 h 942975"/>
              <a:gd name="connsiteX27" fmla="*/ 682466 w 1114425"/>
              <a:gd name="connsiteY27" fmla="*/ 324326 h 942975"/>
              <a:gd name="connsiteX28" fmla="*/ 641509 w 1114425"/>
              <a:gd name="connsiteY28" fmla="*/ 306229 h 942975"/>
              <a:gd name="connsiteX29" fmla="*/ 598646 w 1114425"/>
              <a:gd name="connsiteY29" fmla="*/ 277654 h 942975"/>
              <a:gd name="connsiteX30" fmla="*/ 586264 w 1114425"/>
              <a:gd name="connsiteY30" fmla="*/ 236696 h 942975"/>
              <a:gd name="connsiteX31" fmla="*/ 610076 w 1114425"/>
              <a:gd name="connsiteY31" fmla="*/ 188119 h 942975"/>
              <a:gd name="connsiteX32" fmla="*/ 677704 w 1114425"/>
              <a:gd name="connsiteY32" fmla="*/ 170974 h 942975"/>
              <a:gd name="connsiteX33" fmla="*/ 718661 w 1114425"/>
              <a:gd name="connsiteY33" fmla="*/ 175736 h 942975"/>
              <a:gd name="connsiteX34" fmla="*/ 758666 w 1114425"/>
              <a:gd name="connsiteY34" fmla="*/ 190024 h 942975"/>
              <a:gd name="connsiteX35" fmla="*/ 737711 w 1114425"/>
              <a:gd name="connsiteY35" fmla="*/ 239554 h 942975"/>
              <a:gd name="connsiteX36" fmla="*/ 705326 w 1114425"/>
              <a:gd name="connsiteY36" fmla="*/ 228124 h 942975"/>
              <a:gd name="connsiteX37" fmla="*/ 677704 w 1114425"/>
              <a:gd name="connsiteY37" fmla="*/ 223361 h 942975"/>
              <a:gd name="connsiteX38" fmla="*/ 658654 w 1114425"/>
              <a:gd name="connsiteY38" fmla="*/ 232886 h 942975"/>
              <a:gd name="connsiteX39" fmla="*/ 665321 w 1114425"/>
              <a:gd name="connsiteY39" fmla="*/ 242411 h 942975"/>
              <a:gd name="connsiteX40" fmla="*/ 703421 w 1114425"/>
              <a:gd name="connsiteY40" fmla="*/ 258604 h 942975"/>
              <a:gd name="connsiteX41" fmla="*/ 738664 w 1114425"/>
              <a:gd name="connsiteY41" fmla="*/ 277654 h 942975"/>
              <a:gd name="connsiteX42" fmla="*/ 755809 w 1114425"/>
              <a:gd name="connsiteY42" fmla="*/ 299561 h 942975"/>
              <a:gd name="connsiteX43" fmla="*/ 761524 w 1114425"/>
              <a:gd name="connsiteY43" fmla="*/ 330041 h 942975"/>
              <a:gd name="connsiteX44" fmla="*/ 737711 w 1114425"/>
              <a:gd name="connsiteY44" fmla="*/ 384334 h 942975"/>
              <a:gd name="connsiteX45" fmla="*/ 552926 w 1114425"/>
              <a:gd name="connsiteY45" fmla="*/ 398621 h 942975"/>
              <a:gd name="connsiteX46" fmla="*/ 494824 w 1114425"/>
              <a:gd name="connsiteY46" fmla="*/ 398621 h 942975"/>
              <a:gd name="connsiteX47" fmla="*/ 485299 w 1114425"/>
              <a:gd name="connsiteY47" fmla="*/ 370999 h 942975"/>
              <a:gd name="connsiteX48" fmla="*/ 480536 w 1114425"/>
              <a:gd name="connsiteY48" fmla="*/ 370999 h 942975"/>
              <a:gd name="connsiteX49" fmla="*/ 453866 w 1114425"/>
              <a:gd name="connsiteY49" fmla="*/ 394811 h 942975"/>
              <a:gd name="connsiteX50" fmla="*/ 413861 w 1114425"/>
              <a:gd name="connsiteY50" fmla="*/ 403384 h 942975"/>
              <a:gd name="connsiteX51" fmla="*/ 356711 w 1114425"/>
              <a:gd name="connsiteY51" fmla="*/ 382429 h 942975"/>
              <a:gd name="connsiteX52" fmla="*/ 335756 w 1114425"/>
              <a:gd name="connsiteY52" fmla="*/ 322421 h 942975"/>
              <a:gd name="connsiteX53" fmla="*/ 335756 w 1114425"/>
              <a:gd name="connsiteY53" fmla="*/ 175736 h 942975"/>
              <a:gd name="connsiteX54" fmla="*/ 412909 w 1114425"/>
              <a:gd name="connsiteY54" fmla="*/ 175736 h 942975"/>
              <a:gd name="connsiteX55" fmla="*/ 412909 w 1114425"/>
              <a:gd name="connsiteY55" fmla="*/ 297656 h 942975"/>
              <a:gd name="connsiteX56" fmla="*/ 419576 w 1114425"/>
              <a:gd name="connsiteY56" fmla="*/ 330994 h 942975"/>
              <a:gd name="connsiteX57" fmla="*/ 439579 w 1114425"/>
              <a:gd name="connsiteY57" fmla="*/ 342424 h 942975"/>
              <a:gd name="connsiteX58" fmla="*/ 468154 w 1114425"/>
              <a:gd name="connsiteY58" fmla="*/ 327184 h 942975"/>
              <a:gd name="connsiteX59" fmla="*/ 476726 w 1114425"/>
              <a:gd name="connsiteY59" fmla="*/ 274796 h 942975"/>
              <a:gd name="connsiteX60" fmla="*/ 476726 w 1114425"/>
              <a:gd name="connsiteY60" fmla="*/ 175736 h 942975"/>
              <a:gd name="connsiteX61" fmla="*/ 553879 w 1114425"/>
              <a:gd name="connsiteY61" fmla="*/ 175736 h 942975"/>
              <a:gd name="connsiteX62" fmla="*/ 553879 w 1114425"/>
              <a:gd name="connsiteY62" fmla="*/ 398621 h 942975"/>
              <a:gd name="connsiteX63" fmla="*/ 293846 w 1114425"/>
              <a:gd name="connsiteY63" fmla="*/ 370046 h 942975"/>
              <a:gd name="connsiteX64" fmla="*/ 268129 w 1114425"/>
              <a:gd name="connsiteY64" fmla="*/ 458629 h 942975"/>
              <a:gd name="connsiteX65" fmla="*/ 190976 w 1114425"/>
              <a:gd name="connsiteY65" fmla="*/ 489109 h 942975"/>
              <a:gd name="connsiteX66" fmla="*/ 150971 w 1114425"/>
              <a:gd name="connsiteY66" fmla="*/ 485299 h 942975"/>
              <a:gd name="connsiteX67" fmla="*/ 150971 w 1114425"/>
              <a:gd name="connsiteY67" fmla="*/ 425291 h 942975"/>
              <a:gd name="connsiteX68" fmla="*/ 164306 w 1114425"/>
              <a:gd name="connsiteY68" fmla="*/ 428149 h 942975"/>
              <a:gd name="connsiteX69" fmla="*/ 179546 w 1114425"/>
              <a:gd name="connsiteY69" fmla="*/ 430054 h 942975"/>
              <a:gd name="connsiteX70" fmla="*/ 207169 w 1114425"/>
              <a:gd name="connsiteY70" fmla="*/ 418624 h 942975"/>
              <a:gd name="connsiteX71" fmla="*/ 215741 w 1114425"/>
              <a:gd name="connsiteY71" fmla="*/ 378619 h 942975"/>
              <a:gd name="connsiteX72" fmla="*/ 215741 w 1114425"/>
              <a:gd name="connsiteY72" fmla="*/ 111919 h 942975"/>
              <a:gd name="connsiteX73" fmla="*/ 293846 w 1114425"/>
              <a:gd name="connsiteY73" fmla="*/ 111919 h 942975"/>
              <a:gd name="connsiteX74" fmla="*/ 293846 w 1114425"/>
              <a:gd name="connsiteY74" fmla="*/ 370046 h 942975"/>
              <a:gd name="connsiteX75" fmla="*/ 1109186 w 1114425"/>
              <a:gd name="connsiteY75" fmla="*/ 582454 h 942975"/>
              <a:gd name="connsiteX76" fmla="*/ 1109186 w 1114425"/>
              <a:gd name="connsiteY76" fmla="*/ 582454 h 942975"/>
              <a:gd name="connsiteX77" fmla="*/ 1110139 w 1114425"/>
              <a:gd name="connsiteY77" fmla="*/ 7144 h 942975"/>
              <a:gd name="connsiteX78" fmla="*/ 7144 w 1114425"/>
              <a:gd name="connsiteY78" fmla="*/ 7144 h 942975"/>
              <a:gd name="connsiteX79" fmla="*/ 7144 w 1114425"/>
              <a:gd name="connsiteY79" fmla="*/ 582454 h 942975"/>
              <a:gd name="connsiteX80" fmla="*/ 810101 w 1114425"/>
              <a:gd name="connsiteY80" fmla="*/ 582454 h 942975"/>
              <a:gd name="connsiteX81" fmla="*/ 1109186 w 1114425"/>
              <a:gd name="connsiteY81" fmla="*/ 938689 h 942975"/>
              <a:gd name="connsiteX82" fmla="*/ 1109186 w 1114425"/>
              <a:gd name="connsiteY82" fmla="*/ 582454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114425" h="942975">
                <a:moveTo>
                  <a:pt x="934879" y="390049"/>
                </a:moveTo>
                <a:cubicBezTo>
                  <a:pt x="924401" y="394811"/>
                  <a:pt x="914876" y="397669"/>
                  <a:pt x="905351" y="399574"/>
                </a:cubicBezTo>
                <a:cubicBezTo>
                  <a:pt x="895826" y="401479"/>
                  <a:pt x="885349" y="402431"/>
                  <a:pt x="872014" y="402431"/>
                </a:cubicBezTo>
                <a:cubicBezTo>
                  <a:pt x="846296" y="402431"/>
                  <a:pt x="827246" y="395764"/>
                  <a:pt x="815816" y="383381"/>
                </a:cubicBezTo>
                <a:cubicBezTo>
                  <a:pt x="804386" y="370999"/>
                  <a:pt x="798671" y="350996"/>
                  <a:pt x="798671" y="325279"/>
                </a:cubicBezTo>
                <a:lnTo>
                  <a:pt x="798671" y="232886"/>
                </a:lnTo>
                <a:lnTo>
                  <a:pt x="772001" y="232886"/>
                </a:lnTo>
                <a:lnTo>
                  <a:pt x="772001" y="201454"/>
                </a:lnTo>
                <a:lnTo>
                  <a:pt x="806291" y="177641"/>
                </a:lnTo>
                <a:lnTo>
                  <a:pt x="826294" y="130969"/>
                </a:lnTo>
                <a:lnTo>
                  <a:pt x="876776" y="130969"/>
                </a:lnTo>
                <a:lnTo>
                  <a:pt x="876776" y="175736"/>
                </a:lnTo>
                <a:lnTo>
                  <a:pt x="931069" y="175736"/>
                </a:lnTo>
                <a:lnTo>
                  <a:pt x="931069" y="233839"/>
                </a:lnTo>
                <a:lnTo>
                  <a:pt x="876776" y="233839"/>
                </a:lnTo>
                <a:lnTo>
                  <a:pt x="876776" y="320516"/>
                </a:lnTo>
                <a:cubicBezTo>
                  <a:pt x="876776" y="334804"/>
                  <a:pt x="883444" y="342424"/>
                  <a:pt x="897731" y="342424"/>
                </a:cubicBezTo>
                <a:cubicBezTo>
                  <a:pt x="908209" y="342424"/>
                  <a:pt x="920591" y="339566"/>
                  <a:pt x="934879" y="334804"/>
                </a:cubicBezTo>
                <a:lnTo>
                  <a:pt x="934879" y="390049"/>
                </a:lnTo>
                <a:close/>
                <a:moveTo>
                  <a:pt x="737711" y="384334"/>
                </a:moveTo>
                <a:cubicBezTo>
                  <a:pt x="721519" y="396716"/>
                  <a:pt x="697706" y="402431"/>
                  <a:pt x="667226" y="402431"/>
                </a:cubicBezTo>
                <a:cubicBezTo>
                  <a:pt x="651034" y="402431"/>
                  <a:pt x="636746" y="401479"/>
                  <a:pt x="624364" y="399574"/>
                </a:cubicBezTo>
                <a:cubicBezTo>
                  <a:pt x="611981" y="397669"/>
                  <a:pt x="599599" y="394811"/>
                  <a:pt x="587216" y="390049"/>
                </a:cubicBezTo>
                <a:lnTo>
                  <a:pt x="587216" y="328136"/>
                </a:lnTo>
                <a:cubicBezTo>
                  <a:pt x="599599" y="333851"/>
                  <a:pt x="611981" y="337661"/>
                  <a:pt x="626269" y="341471"/>
                </a:cubicBezTo>
                <a:cubicBezTo>
                  <a:pt x="640556" y="345281"/>
                  <a:pt x="652939" y="346234"/>
                  <a:pt x="664369" y="346234"/>
                </a:cubicBezTo>
                <a:cubicBezTo>
                  <a:pt x="681514" y="346234"/>
                  <a:pt x="689134" y="342424"/>
                  <a:pt x="689134" y="334804"/>
                </a:cubicBezTo>
                <a:cubicBezTo>
                  <a:pt x="689134" y="330994"/>
                  <a:pt x="687229" y="327184"/>
                  <a:pt x="682466" y="324326"/>
                </a:cubicBezTo>
                <a:cubicBezTo>
                  <a:pt x="677704" y="321469"/>
                  <a:pt x="664369" y="314801"/>
                  <a:pt x="641509" y="306229"/>
                </a:cubicBezTo>
                <a:cubicBezTo>
                  <a:pt x="620554" y="297656"/>
                  <a:pt x="606266" y="288131"/>
                  <a:pt x="598646" y="277654"/>
                </a:cubicBezTo>
                <a:cubicBezTo>
                  <a:pt x="590074" y="267176"/>
                  <a:pt x="586264" y="253841"/>
                  <a:pt x="586264" y="236696"/>
                </a:cubicBezTo>
                <a:cubicBezTo>
                  <a:pt x="586264" y="215741"/>
                  <a:pt x="593884" y="199549"/>
                  <a:pt x="610076" y="188119"/>
                </a:cubicBezTo>
                <a:cubicBezTo>
                  <a:pt x="626269" y="176689"/>
                  <a:pt x="649129" y="170974"/>
                  <a:pt x="677704" y="170974"/>
                </a:cubicBezTo>
                <a:cubicBezTo>
                  <a:pt x="691991" y="170974"/>
                  <a:pt x="706279" y="172879"/>
                  <a:pt x="718661" y="175736"/>
                </a:cubicBezTo>
                <a:cubicBezTo>
                  <a:pt x="731996" y="178594"/>
                  <a:pt x="745331" y="183356"/>
                  <a:pt x="758666" y="190024"/>
                </a:cubicBezTo>
                <a:lnTo>
                  <a:pt x="737711" y="239554"/>
                </a:lnTo>
                <a:cubicBezTo>
                  <a:pt x="727234" y="234791"/>
                  <a:pt x="716756" y="230981"/>
                  <a:pt x="705326" y="228124"/>
                </a:cubicBezTo>
                <a:cubicBezTo>
                  <a:pt x="693896" y="225266"/>
                  <a:pt x="684371" y="223361"/>
                  <a:pt x="677704" y="223361"/>
                </a:cubicBezTo>
                <a:cubicBezTo>
                  <a:pt x="665321" y="223361"/>
                  <a:pt x="658654" y="226219"/>
                  <a:pt x="658654" y="232886"/>
                </a:cubicBezTo>
                <a:cubicBezTo>
                  <a:pt x="658654" y="236696"/>
                  <a:pt x="660559" y="239554"/>
                  <a:pt x="665321" y="242411"/>
                </a:cubicBezTo>
                <a:cubicBezTo>
                  <a:pt x="670084" y="245269"/>
                  <a:pt x="682466" y="250984"/>
                  <a:pt x="703421" y="258604"/>
                </a:cubicBezTo>
                <a:cubicBezTo>
                  <a:pt x="718661" y="265271"/>
                  <a:pt x="731044" y="270986"/>
                  <a:pt x="738664" y="277654"/>
                </a:cubicBezTo>
                <a:cubicBezTo>
                  <a:pt x="746284" y="283369"/>
                  <a:pt x="751999" y="290989"/>
                  <a:pt x="755809" y="299561"/>
                </a:cubicBezTo>
                <a:cubicBezTo>
                  <a:pt x="759619" y="308134"/>
                  <a:pt x="761524" y="317659"/>
                  <a:pt x="761524" y="330041"/>
                </a:cubicBezTo>
                <a:cubicBezTo>
                  <a:pt x="762476" y="353854"/>
                  <a:pt x="753904" y="371951"/>
                  <a:pt x="737711" y="384334"/>
                </a:cubicBezTo>
                <a:moveTo>
                  <a:pt x="552926" y="398621"/>
                </a:moveTo>
                <a:lnTo>
                  <a:pt x="494824" y="398621"/>
                </a:lnTo>
                <a:lnTo>
                  <a:pt x="485299" y="370999"/>
                </a:lnTo>
                <a:lnTo>
                  <a:pt x="480536" y="370999"/>
                </a:lnTo>
                <a:cubicBezTo>
                  <a:pt x="473869" y="381476"/>
                  <a:pt x="465296" y="389096"/>
                  <a:pt x="453866" y="394811"/>
                </a:cubicBezTo>
                <a:cubicBezTo>
                  <a:pt x="442436" y="400526"/>
                  <a:pt x="429101" y="403384"/>
                  <a:pt x="413861" y="403384"/>
                </a:cubicBezTo>
                <a:cubicBezTo>
                  <a:pt x="389096" y="403384"/>
                  <a:pt x="370046" y="396716"/>
                  <a:pt x="356711" y="382429"/>
                </a:cubicBezTo>
                <a:cubicBezTo>
                  <a:pt x="343376" y="368141"/>
                  <a:pt x="335756" y="348139"/>
                  <a:pt x="335756" y="322421"/>
                </a:cubicBezTo>
                <a:lnTo>
                  <a:pt x="335756" y="175736"/>
                </a:lnTo>
                <a:lnTo>
                  <a:pt x="412909" y="175736"/>
                </a:lnTo>
                <a:lnTo>
                  <a:pt x="412909" y="297656"/>
                </a:lnTo>
                <a:cubicBezTo>
                  <a:pt x="412909" y="311944"/>
                  <a:pt x="414814" y="323374"/>
                  <a:pt x="419576" y="330994"/>
                </a:cubicBezTo>
                <a:cubicBezTo>
                  <a:pt x="423386" y="338614"/>
                  <a:pt x="430054" y="342424"/>
                  <a:pt x="439579" y="342424"/>
                </a:cubicBezTo>
                <a:cubicBezTo>
                  <a:pt x="452914" y="342424"/>
                  <a:pt x="462439" y="337661"/>
                  <a:pt x="468154" y="327184"/>
                </a:cubicBezTo>
                <a:cubicBezTo>
                  <a:pt x="473869" y="316706"/>
                  <a:pt x="476726" y="299561"/>
                  <a:pt x="476726" y="274796"/>
                </a:cubicBezTo>
                <a:lnTo>
                  <a:pt x="476726" y="175736"/>
                </a:lnTo>
                <a:lnTo>
                  <a:pt x="553879" y="175736"/>
                </a:lnTo>
                <a:lnTo>
                  <a:pt x="553879" y="398621"/>
                </a:lnTo>
                <a:close/>
                <a:moveTo>
                  <a:pt x="293846" y="370046"/>
                </a:moveTo>
                <a:cubicBezTo>
                  <a:pt x="293846" y="409099"/>
                  <a:pt x="285274" y="438626"/>
                  <a:pt x="268129" y="458629"/>
                </a:cubicBezTo>
                <a:cubicBezTo>
                  <a:pt x="250984" y="478631"/>
                  <a:pt x="225266" y="489109"/>
                  <a:pt x="190976" y="489109"/>
                </a:cubicBezTo>
                <a:cubicBezTo>
                  <a:pt x="176689" y="489109"/>
                  <a:pt x="163354" y="488156"/>
                  <a:pt x="150971" y="485299"/>
                </a:cubicBezTo>
                <a:lnTo>
                  <a:pt x="150971" y="425291"/>
                </a:lnTo>
                <a:cubicBezTo>
                  <a:pt x="154781" y="426244"/>
                  <a:pt x="159544" y="427196"/>
                  <a:pt x="164306" y="428149"/>
                </a:cubicBezTo>
                <a:cubicBezTo>
                  <a:pt x="169069" y="429101"/>
                  <a:pt x="173831" y="430054"/>
                  <a:pt x="179546" y="430054"/>
                </a:cubicBezTo>
                <a:cubicBezTo>
                  <a:pt x="191929" y="430054"/>
                  <a:pt x="201454" y="426244"/>
                  <a:pt x="207169" y="418624"/>
                </a:cubicBezTo>
                <a:cubicBezTo>
                  <a:pt x="212884" y="411004"/>
                  <a:pt x="215741" y="397669"/>
                  <a:pt x="215741" y="378619"/>
                </a:cubicBezTo>
                <a:lnTo>
                  <a:pt x="215741" y="111919"/>
                </a:lnTo>
                <a:lnTo>
                  <a:pt x="293846" y="111919"/>
                </a:lnTo>
                <a:lnTo>
                  <a:pt x="293846" y="370046"/>
                </a:lnTo>
                <a:close/>
                <a:moveTo>
                  <a:pt x="1109186" y="582454"/>
                </a:moveTo>
                <a:lnTo>
                  <a:pt x="1109186" y="582454"/>
                </a:lnTo>
                <a:lnTo>
                  <a:pt x="1110139" y="7144"/>
                </a:lnTo>
                <a:lnTo>
                  <a:pt x="7144" y="7144"/>
                </a:lnTo>
                <a:lnTo>
                  <a:pt x="7144" y="582454"/>
                </a:lnTo>
                <a:lnTo>
                  <a:pt x="810101" y="582454"/>
                </a:lnTo>
                <a:lnTo>
                  <a:pt x="1109186" y="938689"/>
                </a:lnTo>
                <a:lnTo>
                  <a:pt x="1109186" y="582454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16" name="Graphic 16">
            <a:extLst>
              <a:ext uri="{FF2B5EF4-FFF2-40B4-BE49-F238E27FC236}">
                <a16:creationId xmlns:a16="http://schemas.microsoft.com/office/drawing/2014/main" id="{FCA3A835-AD05-BB41-91D9-17A8703A447A}"/>
              </a:ext>
            </a:extLst>
          </p:cNvPr>
          <p:cNvGrpSpPr/>
          <p:nvPr userDrawn="1"/>
        </p:nvGrpSpPr>
        <p:grpSpPr>
          <a:xfrm>
            <a:off x="356293" y="1648777"/>
            <a:ext cx="502509" cy="396718"/>
            <a:chOff x="3689286" y="3052940"/>
            <a:chExt cx="904875" cy="714375"/>
          </a:xfrm>
        </p:grpSpPr>
        <p:sp>
          <p:nvSpPr>
            <p:cNvPr id="17" name="Freeform: Shape 18">
              <a:extLst>
                <a:ext uri="{FF2B5EF4-FFF2-40B4-BE49-F238E27FC236}">
                  <a16:creationId xmlns:a16="http://schemas.microsoft.com/office/drawing/2014/main" id="{6C2F60F3-61F4-AA43-B65D-FC523C4D189F}"/>
                </a:ext>
              </a:extLst>
            </p:cNvPr>
            <p:cNvSpPr/>
            <p:nvPr/>
          </p:nvSpPr>
          <p:spPr>
            <a:xfrm>
              <a:off x="3682142" y="3045796"/>
              <a:ext cx="914400" cy="723900"/>
            </a:xfrm>
            <a:custGeom>
              <a:avLst/>
              <a:gdLst>
                <a:gd name="connsiteX0" fmla="*/ 459581 w 914400"/>
                <a:gd name="connsiteY0" fmla="*/ 7144 h 723900"/>
                <a:gd name="connsiteX1" fmla="*/ 7144 w 914400"/>
                <a:gd name="connsiteY1" fmla="*/ 243364 h 723900"/>
                <a:gd name="connsiteX2" fmla="*/ 27146 w 914400"/>
                <a:gd name="connsiteY2" fmla="*/ 336709 h 723900"/>
                <a:gd name="connsiteX3" fmla="*/ 101441 w 914400"/>
                <a:gd name="connsiteY3" fmla="*/ 387191 h 723900"/>
                <a:gd name="connsiteX4" fmla="*/ 110966 w 914400"/>
                <a:gd name="connsiteY4" fmla="*/ 386239 h 723900"/>
                <a:gd name="connsiteX5" fmla="*/ 117634 w 914400"/>
                <a:gd name="connsiteY5" fmla="*/ 385286 h 723900"/>
                <a:gd name="connsiteX6" fmla="*/ 81439 w 914400"/>
                <a:gd name="connsiteY6" fmla="*/ 549116 h 723900"/>
                <a:gd name="connsiteX7" fmla="*/ 81439 w 914400"/>
                <a:gd name="connsiteY7" fmla="*/ 639604 h 723900"/>
                <a:gd name="connsiteX8" fmla="*/ 165259 w 914400"/>
                <a:gd name="connsiteY8" fmla="*/ 723424 h 723900"/>
                <a:gd name="connsiteX9" fmla="*/ 755809 w 914400"/>
                <a:gd name="connsiteY9" fmla="*/ 723424 h 723900"/>
                <a:gd name="connsiteX10" fmla="*/ 839629 w 914400"/>
                <a:gd name="connsiteY10" fmla="*/ 639604 h 723900"/>
                <a:gd name="connsiteX11" fmla="*/ 839629 w 914400"/>
                <a:gd name="connsiteY11" fmla="*/ 549116 h 723900"/>
                <a:gd name="connsiteX12" fmla="*/ 803434 w 914400"/>
                <a:gd name="connsiteY12" fmla="*/ 385286 h 723900"/>
                <a:gd name="connsiteX13" fmla="*/ 810101 w 914400"/>
                <a:gd name="connsiteY13" fmla="*/ 386239 h 723900"/>
                <a:gd name="connsiteX14" fmla="*/ 893921 w 914400"/>
                <a:gd name="connsiteY14" fmla="*/ 336709 h 723900"/>
                <a:gd name="connsiteX15" fmla="*/ 913924 w 914400"/>
                <a:gd name="connsiteY15" fmla="*/ 243364 h 723900"/>
                <a:gd name="connsiteX16" fmla="*/ 459581 w 914400"/>
                <a:gd name="connsiteY16" fmla="*/ 7144 h 723900"/>
                <a:gd name="connsiteX17" fmla="*/ 459581 w 914400"/>
                <a:gd name="connsiteY17" fmla="*/ 7144 h 723900"/>
                <a:gd name="connsiteX18" fmla="*/ 740569 w 914400"/>
                <a:gd name="connsiteY18" fmla="*/ 391001 h 723900"/>
                <a:gd name="connsiteX19" fmla="*/ 781526 w 914400"/>
                <a:gd name="connsiteY19" fmla="*/ 551021 h 723900"/>
                <a:gd name="connsiteX20" fmla="*/ 781526 w 914400"/>
                <a:gd name="connsiteY20" fmla="*/ 641509 h 723900"/>
                <a:gd name="connsiteX21" fmla="*/ 754856 w 914400"/>
                <a:gd name="connsiteY21" fmla="*/ 668179 h 723900"/>
                <a:gd name="connsiteX22" fmla="*/ 164306 w 914400"/>
                <a:gd name="connsiteY22" fmla="*/ 668179 h 723900"/>
                <a:gd name="connsiteX23" fmla="*/ 137636 w 914400"/>
                <a:gd name="connsiteY23" fmla="*/ 641509 h 723900"/>
                <a:gd name="connsiteX24" fmla="*/ 137636 w 914400"/>
                <a:gd name="connsiteY24" fmla="*/ 551021 h 723900"/>
                <a:gd name="connsiteX25" fmla="*/ 178594 w 914400"/>
                <a:gd name="connsiteY25" fmla="*/ 391001 h 723900"/>
                <a:gd name="connsiteX26" fmla="*/ 185261 w 914400"/>
                <a:gd name="connsiteY26" fmla="*/ 378619 h 723900"/>
                <a:gd name="connsiteX27" fmla="*/ 242411 w 914400"/>
                <a:gd name="connsiteY27" fmla="*/ 371951 h 723900"/>
                <a:gd name="connsiteX28" fmla="*/ 312896 w 914400"/>
                <a:gd name="connsiteY28" fmla="*/ 286226 h 723900"/>
                <a:gd name="connsiteX29" fmla="*/ 310039 w 914400"/>
                <a:gd name="connsiteY29" fmla="*/ 235744 h 723900"/>
                <a:gd name="connsiteX30" fmla="*/ 460534 w 914400"/>
                <a:gd name="connsiteY30" fmla="*/ 210979 h 723900"/>
                <a:gd name="connsiteX31" fmla="*/ 611029 w 914400"/>
                <a:gd name="connsiteY31" fmla="*/ 235744 h 723900"/>
                <a:gd name="connsiteX32" fmla="*/ 608171 w 914400"/>
                <a:gd name="connsiteY32" fmla="*/ 286226 h 723900"/>
                <a:gd name="connsiteX33" fmla="*/ 678656 w 914400"/>
                <a:gd name="connsiteY33" fmla="*/ 371951 h 723900"/>
                <a:gd name="connsiteX34" fmla="*/ 735806 w 914400"/>
                <a:gd name="connsiteY34" fmla="*/ 378619 h 723900"/>
                <a:gd name="connsiteX35" fmla="*/ 740569 w 914400"/>
                <a:gd name="connsiteY35" fmla="*/ 391001 h 723900"/>
                <a:gd name="connsiteX36" fmla="*/ 839629 w 914400"/>
                <a:gd name="connsiteY36" fmla="*/ 316706 h 723900"/>
                <a:gd name="connsiteX37" fmla="*/ 815816 w 914400"/>
                <a:gd name="connsiteY37" fmla="*/ 330994 h 723900"/>
                <a:gd name="connsiteX38" fmla="*/ 683419 w 914400"/>
                <a:gd name="connsiteY38" fmla="*/ 315754 h 723900"/>
                <a:gd name="connsiteX39" fmla="*/ 663416 w 914400"/>
                <a:gd name="connsiteY39" fmla="*/ 291941 h 723900"/>
                <a:gd name="connsiteX40" fmla="*/ 667226 w 914400"/>
                <a:gd name="connsiteY40" fmla="*/ 236696 h 723900"/>
                <a:gd name="connsiteX41" fmla="*/ 459581 w 914400"/>
                <a:gd name="connsiteY41" fmla="*/ 154781 h 723900"/>
                <a:gd name="connsiteX42" fmla="*/ 251936 w 914400"/>
                <a:gd name="connsiteY42" fmla="*/ 236696 h 723900"/>
                <a:gd name="connsiteX43" fmla="*/ 255746 w 914400"/>
                <a:gd name="connsiteY43" fmla="*/ 291941 h 723900"/>
                <a:gd name="connsiteX44" fmla="*/ 235744 w 914400"/>
                <a:gd name="connsiteY44" fmla="*/ 315754 h 723900"/>
                <a:gd name="connsiteX45" fmla="*/ 103346 w 914400"/>
                <a:gd name="connsiteY45" fmla="*/ 330994 h 723900"/>
                <a:gd name="connsiteX46" fmla="*/ 79534 w 914400"/>
                <a:gd name="connsiteY46" fmla="*/ 316706 h 723900"/>
                <a:gd name="connsiteX47" fmla="*/ 64294 w 914400"/>
                <a:gd name="connsiteY47" fmla="*/ 244316 h 723900"/>
                <a:gd name="connsiteX48" fmla="*/ 172879 w 914400"/>
                <a:gd name="connsiteY48" fmla="*/ 125254 h 723900"/>
                <a:gd name="connsiteX49" fmla="*/ 459581 w 914400"/>
                <a:gd name="connsiteY49" fmla="*/ 64294 h 723900"/>
                <a:gd name="connsiteX50" fmla="*/ 746284 w 914400"/>
                <a:gd name="connsiteY50" fmla="*/ 125254 h 723900"/>
                <a:gd name="connsiteX51" fmla="*/ 854869 w 914400"/>
                <a:gd name="connsiteY51" fmla="*/ 244316 h 723900"/>
                <a:gd name="connsiteX52" fmla="*/ 839629 w 914400"/>
                <a:gd name="connsiteY52" fmla="*/ 316706 h 723900"/>
                <a:gd name="connsiteX53" fmla="*/ 839629 w 914400"/>
                <a:gd name="connsiteY53" fmla="*/ 316706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914400" h="723900">
                  <a:moveTo>
                    <a:pt x="459581" y="7144"/>
                  </a:moveTo>
                  <a:cubicBezTo>
                    <a:pt x="214789" y="7144"/>
                    <a:pt x="7144" y="115729"/>
                    <a:pt x="7144" y="243364"/>
                  </a:cubicBezTo>
                  <a:cubicBezTo>
                    <a:pt x="7144" y="264319"/>
                    <a:pt x="12859" y="303371"/>
                    <a:pt x="27146" y="336709"/>
                  </a:cubicBezTo>
                  <a:cubicBezTo>
                    <a:pt x="39529" y="367189"/>
                    <a:pt x="69056" y="387191"/>
                    <a:pt x="101441" y="387191"/>
                  </a:cubicBezTo>
                  <a:cubicBezTo>
                    <a:pt x="104299" y="387191"/>
                    <a:pt x="107156" y="387191"/>
                    <a:pt x="110966" y="386239"/>
                  </a:cubicBezTo>
                  <a:lnTo>
                    <a:pt x="117634" y="385286"/>
                  </a:lnTo>
                  <a:cubicBezTo>
                    <a:pt x="93821" y="436721"/>
                    <a:pt x="81439" y="492919"/>
                    <a:pt x="81439" y="549116"/>
                  </a:cubicBezTo>
                  <a:lnTo>
                    <a:pt x="81439" y="639604"/>
                  </a:lnTo>
                  <a:cubicBezTo>
                    <a:pt x="81439" y="686276"/>
                    <a:pt x="118586" y="723424"/>
                    <a:pt x="165259" y="723424"/>
                  </a:cubicBezTo>
                  <a:lnTo>
                    <a:pt x="755809" y="723424"/>
                  </a:lnTo>
                  <a:cubicBezTo>
                    <a:pt x="802481" y="723424"/>
                    <a:pt x="839629" y="686276"/>
                    <a:pt x="839629" y="639604"/>
                  </a:cubicBezTo>
                  <a:lnTo>
                    <a:pt x="839629" y="549116"/>
                  </a:lnTo>
                  <a:cubicBezTo>
                    <a:pt x="839629" y="492919"/>
                    <a:pt x="827246" y="436721"/>
                    <a:pt x="803434" y="385286"/>
                  </a:cubicBezTo>
                  <a:lnTo>
                    <a:pt x="810101" y="386239"/>
                  </a:lnTo>
                  <a:cubicBezTo>
                    <a:pt x="846296" y="390049"/>
                    <a:pt x="880586" y="370046"/>
                    <a:pt x="893921" y="336709"/>
                  </a:cubicBezTo>
                  <a:cubicBezTo>
                    <a:pt x="907256" y="302419"/>
                    <a:pt x="913924" y="264319"/>
                    <a:pt x="913924" y="243364"/>
                  </a:cubicBezTo>
                  <a:cubicBezTo>
                    <a:pt x="912019" y="115729"/>
                    <a:pt x="704374" y="7144"/>
                    <a:pt x="459581" y="7144"/>
                  </a:cubicBezTo>
                  <a:lnTo>
                    <a:pt x="459581" y="7144"/>
                  </a:lnTo>
                  <a:close/>
                  <a:moveTo>
                    <a:pt x="740569" y="391001"/>
                  </a:moveTo>
                  <a:cubicBezTo>
                    <a:pt x="767239" y="439579"/>
                    <a:pt x="781526" y="494824"/>
                    <a:pt x="781526" y="551021"/>
                  </a:cubicBezTo>
                  <a:lnTo>
                    <a:pt x="781526" y="641509"/>
                  </a:lnTo>
                  <a:cubicBezTo>
                    <a:pt x="781526" y="656749"/>
                    <a:pt x="769144" y="668179"/>
                    <a:pt x="754856" y="668179"/>
                  </a:cubicBezTo>
                  <a:lnTo>
                    <a:pt x="164306" y="668179"/>
                  </a:lnTo>
                  <a:cubicBezTo>
                    <a:pt x="149066" y="668179"/>
                    <a:pt x="137636" y="655796"/>
                    <a:pt x="137636" y="641509"/>
                  </a:cubicBezTo>
                  <a:lnTo>
                    <a:pt x="137636" y="551021"/>
                  </a:lnTo>
                  <a:cubicBezTo>
                    <a:pt x="137636" y="494824"/>
                    <a:pt x="151924" y="440531"/>
                    <a:pt x="178594" y="391001"/>
                  </a:cubicBezTo>
                  <a:lnTo>
                    <a:pt x="185261" y="378619"/>
                  </a:lnTo>
                  <a:lnTo>
                    <a:pt x="242411" y="371951"/>
                  </a:lnTo>
                  <a:cubicBezTo>
                    <a:pt x="285274" y="367189"/>
                    <a:pt x="315754" y="329089"/>
                    <a:pt x="312896" y="286226"/>
                  </a:cubicBezTo>
                  <a:cubicBezTo>
                    <a:pt x="310991" y="255746"/>
                    <a:pt x="310039" y="238601"/>
                    <a:pt x="310039" y="235744"/>
                  </a:cubicBezTo>
                  <a:cubicBezTo>
                    <a:pt x="310039" y="232886"/>
                    <a:pt x="313849" y="210979"/>
                    <a:pt x="460534" y="210979"/>
                  </a:cubicBezTo>
                  <a:cubicBezTo>
                    <a:pt x="606266" y="210979"/>
                    <a:pt x="611029" y="232886"/>
                    <a:pt x="611029" y="235744"/>
                  </a:cubicBezTo>
                  <a:cubicBezTo>
                    <a:pt x="611029" y="239554"/>
                    <a:pt x="610076" y="255746"/>
                    <a:pt x="608171" y="286226"/>
                  </a:cubicBezTo>
                  <a:cubicBezTo>
                    <a:pt x="605314" y="329089"/>
                    <a:pt x="635794" y="366236"/>
                    <a:pt x="678656" y="371951"/>
                  </a:cubicBezTo>
                  <a:lnTo>
                    <a:pt x="735806" y="378619"/>
                  </a:lnTo>
                  <a:lnTo>
                    <a:pt x="740569" y="391001"/>
                  </a:lnTo>
                  <a:close/>
                  <a:moveTo>
                    <a:pt x="839629" y="316706"/>
                  </a:moveTo>
                  <a:cubicBezTo>
                    <a:pt x="835819" y="326231"/>
                    <a:pt x="826294" y="331946"/>
                    <a:pt x="815816" y="330994"/>
                  </a:cubicBezTo>
                  <a:lnTo>
                    <a:pt x="683419" y="315754"/>
                  </a:lnTo>
                  <a:cubicBezTo>
                    <a:pt x="671036" y="314801"/>
                    <a:pt x="662464" y="303371"/>
                    <a:pt x="663416" y="291941"/>
                  </a:cubicBezTo>
                  <a:cubicBezTo>
                    <a:pt x="664369" y="281464"/>
                    <a:pt x="667226" y="247174"/>
                    <a:pt x="667226" y="236696"/>
                  </a:cubicBezTo>
                  <a:cubicBezTo>
                    <a:pt x="667226" y="154781"/>
                    <a:pt x="537686" y="154781"/>
                    <a:pt x="459581" y="154781"/>
                  </a:cubicBezTo>
                  <a:cubicBezTo>
                    <a:pt x="382429" y="154781"/>
                    <a:pt x="251936" y="154781"/>
                    <a:pt x="251936" y="236696"/>
                  </a:cubicBezTo>
                  <a:cubicBezTo>
                    <a:pt x="251936" y="247174"/>
                    <a:pt x="254794" y="281464"/>
                    <a:pt x="255746" y="291941"/>
                  </a:cubicBezTo>
                  <a:cubicBezTo>
                    <a:pt x="256699" y="304324"/>
                    <a:pt x="248126" y="314801"/>
                    <a:pt x="235744" y="315754"/>
                  </a:cubicBezTo>
                  <a:lnTo>
                    <a:pt x="103346" y="330994"/>
                  </a:lnTo>
                  <a:cubicBezTo>
                    <a:pt x="92869" y="331946"/>
                    <a:pt x="83344" y="326231"/>
                    <a:pt x="79534" y="316706"/>
                  </a:cubicBezTo>
                  <a:cubicBezTo>
                    <a:pt x="70009" y="291941"/>
                    <a:pt x="64294" y="260509"/>
                    <a:pt x="64294" y="244316"/>
                  </a:cubicBezTo>
                  <a:cubicBezTo>
                    <a:pt x="64294" y="204311"/>
                    <a:pt x="105251" y="159544"/>
                    <a:pt x="172879" y="125254"/>
                  </a:cubicBezTo>
                  <a:cubicBezTo>
                    <a:pt x="250984" y="86201"/>
                    <a:pt x="352901" y="64294"/>
                    <a:pt x="459581" y="64294"/>
                  </a:cubicBezTo>
                  <a:cubicBezTo>
                    <a:pt x="566261" y="64294"/>
                    <a:pt x="668179" y="86201"/>
                    <a:pt x="746284" y="125254"/>
                  </a:cubicBezTo>
                  <a:cubicBezTo>
                    <a:pt x="813911" y="159544"/>
                    <a:pt x="854869" y="203359"/>
                    <a:pt x="854869" y="244316"/>
                  </a:cubicBezTo>
                  <a:cubicBezTo>
                    <a:pt x="854869" y="260509"/>
                    <a:pt x="849154" y="291941"/>
                    <a:pt x="839629" y="316706"/>
                  </a:cubicBezTo>
                  <a:lnTo>
                    <a:pt x="839629" y="316706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659AE5E9-9B0C-2046-9993-346326557BF3}"/>
                </a:ext>
              </a:extLst>
            </p:cNvPr>
            <p:cNvSpPr/>
            <p:nvPr/>
          </p:nvSpPr>
          <p:spPr>
            <a:xfrm>
              <a:off x="3991705" y="3363931"/>
              <a:ext cx="295275" cy="295275"/>
            </a:xfrm>
            <a:custGeom>
              <a:avLst/>
              <a:gdLst>
                <a:gd name="connsiteX0" fmla="*/ 150019 w 295275"/>
                <a:gd name="connsiteY0" fmla="*/ 7144 h 295275"/>
                <a:gd name="connsiteX1" fmla="*/ 7144 w 295275"/>
                <a:gd name="connsiteY1" fmla="*/ 150019 h 295275"/>
                <a:gd name="connsiteX2" fmla="*/ 150019 w 295275"/>
                <a:gd name="connsiteY2" fmla="*/ 292894 h 295275"/>
                <a:gd name="connsiteX3" fmla="*/ 292894 w 295275"/>
                <a:gd name="connsiteY3" fmla="*/ 150019 h 295275"/>
                <a:gd name="connsiteX4" fmla="*/ 150019 w 295275"/>
                <a:gd name="connsiteY4" fmla="*/ 7144 h 295275"/>
                <a:gd name="connsiteX5" fmla="*/ 150019 w 295275"/>
                <a:gd name="connsiteY5" fmla="*/ 235744 h 295275"/>
                <a:gd name="connsiteX6" fmla="*/ 64294 w 295275"/>
                <a:gd name="connsiteY6" fmla="*/ 150019 h 295275"/>
                <a:gd name="connsiteX7" fmla="*/ 150019 w 295275"/>
                <a:gd name="connsiteY7" fmla="*/ 64294 h 295275"/>
                <a:gd name="connsiteX8" fmla="*/ 235744 w 295275"/>
                <a:gd name="connsiteY8" fmla="*/ 150019 h 295275"/>
                <a:gd name="connsiteX9" fmla="*/ 150019 w 295275"/>
                <a:gd name="connsiteY9" fmla="*/ 23574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295275">
                  <a:moveTo>
                    <a:pt x="150019" y="7144"/>
                  </a:moveTo>
                  <a:cubicBezTo>
                    <a:pt x="70961" y="7144"/>
                    <a:pt x="7144" y="70961"/>
                    <a:pt x="7144" y="150019"/>
                  </a:cubicBezTo>
                  <a:cubicBezTo>
                    <a:pt x="7144" y="229076"/>
                    <a:pt x="70961" y="292894"/>
                    <a:pt x="150019" y="292894"/>
                  </a:cubicBezTo>
                  <a:cubicBezTo>
                    <a:pt x="229076" y="292894"/>
                    <a:pt x="292894" y="229076"/>
                    <a:pt x="292894" y="150019"/>
                  </a:cubicBezTo>
                  <a:cubicBezTo>
                    <a:pt x="292894" y="70961"/>
                    <a:pt x="229076" y="7144"/>
                    <a:pt x="150019" y="7144"/>
                  </a:cubicBezTo>
                  <a:close/>
                  <a:moveTo>
                    <a:pt x="150019" y="235744"/>
                  </a:moveTo>
                  <a:cubicBezTo>
                    <a:pt x="102394" y="235744"/>
                    <a:pt x="64294" y="196691"/>
                    <a:pt x="64294" y="150019"/>
                  </a:cubicBezTo>
                  <a:cubicBezTo>
                    <a:pt x="64294" y="103346"/>
                    <a:pt x="103346" y="64294"/>
                    <a:pt x="150019" y="64294"/>
                  </a:cubicBezTo>
                  <a:cubicBezTo>
                    <a:pt x="197644" y="64294"/>
                    <a:pt x="235744" y="103346"/>
                    <a:pt x="235744" y="150019"/>
                  </a:cubicBezTo>
                  <a:cubicBezTo>
                    <a:pt x="235744" y="196691"/>
                    <a:pt x="197644" y="235744"/>
                    <a:pt x="150019" y="2357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639331D-893C-A847-A89B-7162742255FD}"/>
              </a:ext>
            </a:extLst>
          </p:cNvPr>
          <p:cNvSpPr txBox="1"/>
          <p:nvPr userDrawn="1"/>
        </p:nvSpPr>
        <p:spPr>
          <a:xfrm>
            <a:off x="897939" y="1734500"/>
            <a:ext cx="1800797" cy="34746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solidFill>
                  <a:schemeClr val="bg2"/>
                </a:solidFill>
              </a:rPr>
              <a:t>01604 893 675</a:t>
            </a:r>
            <a:endParaRPr lang="en-GB" b="1" dirty="0">
              <a:solidFill>
                <a:schemeClr val="bg2"/>
              </a:solidFill>
            </a:endParaRPr>
          </a:p>
        </p:txBody>
      </p:sp>
      <p:grpSp>
        <p:nvGrpSpPr>
          <p:cNvPr id="20" name="Graphic 20">
            <a:extLst>
              <a:ext uri="{FF2B5EF4-FFF2-40B4-BE49-F238E27FC236}">
                <a16:creationId xmlns:a16="http://schemas.microsoft.com/office/drawing/2014/main" id="{8EDD6BD0-8928-914A-A094-18216437DD5D}"/>
              </a:ext>
            </a:extLst>
          </p:cNvPr>
          <p:cNvGrpSpPr/>
          <p:nvPr userDrawn="1"/>
        </p:nvGrpSpPr>
        <p:grpSpPr>
          <a:xfrm>
            <a:off x="361850" y="2190746"/>
            <a:ext cx="498275" cy="401835"/>
            <a:chOff x="3850131" y="2552699"/>
            <a:chExt cx="885825" cy="714375"/>
          </a:xfrm>
        </p:grpSpPr>
        <p:sp>
          <p:nvSpPr>
            <p:cNvPr id="21" name="Freeform: Shape 22">
              <a:extLst>
                <a:ext uri="{FF2B5EF4-FFF2-40B4-BE49-F238E27FC236}">
                  <a16:creationId xmlns:a16="http://schemas.microsoft.com/office/drawing/2014/main" id="{A968AD0D-2023-7748-9D6E-0726856703B6}"/>
                </a:ext>
              </a:extLst>
            </p:cNvPr>
            <p:cNvSpPr/>
            <p:nvPr/>
          </p:nvSpPr>
          <p:spPr>
            <a:xfrm>
              <a:off x="3923926" y="2545928"/>
              <a:ext cx="819150" cy="723900"/>
            </a:xfrm>
            <a:custGeom>
              <a:avLst/>
              <a:gdLst>
                <a:gd name="connsiteX0" fmla="*/ 814887 w 819150"/>
                <a:gd name="connsiteY0" fmla="*/ 347766 h 723900"/>
                <a:gd name="connsiteX1" fmla="*/ 814887 w 819150"/>
                <a:gd name="connsiteY1" fmla="*/ 347766 h 723900"/>
                <a:gd name="connsiteX2" fmla="*/ 814887 w 819150"/>
                <a:gd name="connsiteY2" fmla="*/ 319191 h 723900"/>
                <a:gd name="connsiteX3" fmla="*/ 814887 w 819150"/>
                <a:gd name="connsiteY3" fmla="*/ 319191 h 723900"/>
                <a:gd name="connsiteX4" fmla="*/ 814887 w 819150"/>
                <a:gd name="connsiteY4" fmla="*/ 319191 h 723900"/>
                <a:gd name="connsiteX5" fmla="*/ 814887 w 819150"/>
                <a:gd name="connsiteY5" fmla="*/ 319191 h 723900"/>
                <a:gd name="connsiteX6" fmla="*/ 814887 w 819150"/>
                <a:gd name="connsiteY6" fmla="*/ 318238 h 723900"/>
                <a:gd name="connsiteX7" fmla="*/ 814887 w 819150"/>
                <a:gd name="connsiteY7" fmla="*/ 316333 h 723900"/>
                <a:gd name="connsiteX8" fmla="*/ 814887 w 819150"/>
                <a:gd name="connsiteY8" fmla="*/ 316333 h 723900"/>
                <a:gd name="connsiteX9" fmla="*/ 814887 w 819150"/>
                <a:gd name="connsiteY9" fmla="*/ 316333 h 723900"/>
                <a:gd name="connsiteX10" fmla="*/ 814887 w 819150"/>
                <a:gd name="connsiteY10" fmla="*/ 316333 h 723900"/>
                <a:gd name="connsiteX11" fmla="*/ 814887 w 819150"/>
                <a:gd name="connsiteY11" fmla="*/ 316333 h 723900"/>
                <a:gd name="connsiteX12" fmla="*/ 806315 w 819150"/>
                <a:gd name="connsiteY12" fmla="*/ 294426 h 723900"/>
                <a:gd name="connsiteX13" fmla="*/ 806315 w 819150"/>
                <a:gd name="connsiteY13" fmla="*/ 294426 h 723900"/>
                <a:gd name="connsiteX14" fmla="*/ 773930 w 819150"/>
                <a:gd name="connsiteY14" fmla="*/ 263946 h 723900"/>
                <a:gd name="connsiteX15" fmla="*/ 276725 w 819150"/>
                <a:gd name="connsiteY15" fmla="*/ 15343 h 723900"/>
                <a:gd name="connsiteX16" fmla="*/ 232910 w 819150"/>
                <a:gd name="connsiteY16" fmla="*/ 7723 h 723900"/>
                <a:gd name="connsiteX17" fmla="*/ 232910 w 819150"/>
                <a:gd name="connsiteY17" fmla="*/ 7723 h 723900"/>
                <a:gd name="connsiteX18" fmla="*/ 209097 w 819150"/>
                <a:gd name="connsiteY18" fmla="*/ 14391 h 723900"/>
                <a:gd name="connsiteX19" fmla="*/ 209097 w 819150"/>
                <a:gd name="connsiteY19" fmla="*/ 14391 h 723900"/>
                <a:gd name="connsiteX20" fmla="*/ 207192 w 819150"/>
                <a:gd name="connsiteY20" fmla="*/ 15343 h 723900"/>
                <a:gd name="connsiteX21" fmla="*/ 207192 w 819150"/>
                <a:gd name="connsiteY21" fmla="*/ 15343 h 723900"/>
                <a:gd name="connsiteX22" fmla="*/ 207192 w 819150"/>
                <a:gd name="connsiteY22" fmla="*/ 15343 h 723900"/>
                <a:gd name="connsiteX23" fmla="*/ 207192 w 819150"/>
                <a:gd name="connsiteY23" fmla="*/ 15343 h 723900"/>
                <a:gd name="connsiteX24" fmla="*/ 184332 w 819150"/>
                <a:gd name="connsiteY24" fmla="*/ 32488 h 723900"/>
                <a:gd name="connsiteX25" fmla="*/ 184332 w 819150"/>
                <a:gd name="connsiteY25" fmla="*/ 32488 h 723900"/>
                <a:gd name="connsiteX26" fmla="*/ 170997 w 819150"/>
                <a:gd name="connsiteY26" fmla="*/ 51538 h 723900"/>
                <a:gd name="connsiteX27" fmla="*/ 15740 w 819150"/>
                <a:gd name="connsiteY27" fmla="*/ 360148 h 723900"/>
                <a:gd name="connsiteX28" fmla="*/ 50982 w 819150"/>
                <a:gd name="connsiteY28" fmla="*/ 465876 h 723900"/>
                <a:gd name="connsiteX29" fmla="*/ 547235 w 819150"/>
                <a:gd name="connsiteY29" fmla="*/ 714478 h 723900"/>
                <a:gd name="connsiteX30" fmla="*/ 652962 w 819150"/>
                <a:gd name="connsiteY30" fmla="*/ 679236 h 723900"/>
                <a:gd name="connsiteX31" fmla="*/ 808220 w 819150"/>
                <a:gd name="connsiteY31" fmla="*/ 369673 h 723900"/>
                <a:gd name="connsiteX32" fmla="*/ 814887 w 819150"/>
                <a:gd name="connsiteY32" fmla="*/ 347766 h 723900"/>
                <a:gd name="connsiteX33" fmla="*/ 814887 w 819150"/>
                <a:gd name="connsiteY33" fmla="*/ 347766 h 723900"/>
                <a:gd name="connsiteX34" fmla="*/ 750117 w 819150"/>
                <a:gd name="connsiteY34" fmla="*/ 362053 h 723900"/>
                <a:gd name="connsiteX35" fmla="*/ 614862 w 819150"/>
                <a:gd name="connsiteY35" fmla="*/ 632563 h 723900"/>
                <a:gd name="connsiteX36" fmla="*/ 540567 w 819150"/>
                <a:gd name="connsiteY36" fmla="*/ 407773 h 723900"/>
                <a:gd name="connsiteX37" fmla="*/ 750117 w 819150"/>
                <a:gd name="connsiteY37" fmla="*/ 362053 h 723900"/>
                <a:gd name="connsiteX38" fmla="*/ 365307 w 819150"/>
                <a:gd name="connsiteY38" fmla="*/ 423013 h 723900"/>
                <a:gd name="connsiteX39" fmla="*/ 377690 w 819150"/>
                <a:gd name="connsiteY39" fmla="*/ 436348 h 723900"/>
                <a:gd name="connsiteX40" fmla="*/ 395787 w 819150"/>
                <a:gd name="connsiteY40" fmla="*/ 438253 h 723900"/>
                <a:gd name="connsiteX41" fmla="*/ 484370 w 819150"/>
                <a:gd name="connsiteY41" fmla="*/ 419203 h 723900"/>
                <a:gd name="connsiteX42" fmla="*/ 565332 w 819150"/>
                <a:gd name="connsiteY42" fmla="*/ 662091 h 723900"/>
                <a:gd name="connsiteX43" fmla="*/ 89082 w 819150"/>
                <a:gd name="connsiteY43" fmla="*/ 423966 h 723900"/>
                <a:gd name="connsiteX44" fmla="*/ 328160 w 819150"/>
                <a:gd name="connsiteY44" fmla="*/ 343956 h 723900"/>
                <a:gd name="connsiteX45" fmla="*/ 365307 w 819150"/>
                <a:gd name="connsiteY45" fmla="*/ 423013 h 723900"/>
                <a:gd name="connsiteX46" fmla="*/ 737735 w 819150"/>
                <a:gd name="connsiteY46" fmla="*/ 307761 h 723900"/>
                <a:gd name="connsiteX47" fmla="*/ 406265 w 819150"/>
                <a:gd name="connsiteY47" fmla="*/ 379198 h 723900"/>
                <a:gd name="connsiteX48" fmla="*/ 262437 w 819150"/>
                <a:gd name="connsiteY48" fmla="*/ 69636 h 723900"/>
                <a:gd name="connsiteX49" fmla="*/ 737735 w 819150"/>
                <a:gd name="connsiteY49" fmla="*/ 307761 h 723900"/>
                <a:gd name="connsiteX50" fmla="*/ 305300 w 819150"/>
                <a:gd name="connsiteY50" fmla="*/ 294426 h 723900"/>
                <a:gd name="connsiteX51" fmla="*/ 70985 w 819150"/>
                <a:gd name="connsiteY51" fmla="*/ 372531 h 723900"/>
                <a:gd name="connsiteX52" fmla="*/ 211955 w 819150"/>
                <a:gd name="connsiteY52" fmla="*/ 92496 h 723900"/>
                <a:gd name="connsiteX53" fmla="*/ 305300 w 819150"/>
                <a:gd name="connsiteY53" fmla="*/ 294426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19150" h="723900">
                  <a:moveTo>
                    <a:pt x="814887" y="347766"/>
                  </a:moveTo>
                  <a:lnTo>
                    <a:pt x="814887" y="347766"/>
                  </a:lnTo>
                  <a:cubicBezTo>
                    <a:pt x="816792" y="338241"/>
                    <a:pt x="816792" y="328716"/>
                    <a:pt x="814887" y="319191"/>
                  </a:cubicBezTo>
                  <a:lnTo>
                    <a:pt x="814887" y="319191"/>
                  </a:lnTo>
                  <a:lnTo>
                    <a:pt x="814887" y="319191"/>
                  </a:lnTo>
                  <a:lnTo>
                    <a:pt x="814887" y="319191"/>
                  </a:lnTo>
                  <a:lnTo>
                    <a:pt x="814887" y="318238"/>
                  </a:lnTo>
                  <a:cubicBezTo>
                    <a:pt x="814887" y="317286"/>
                    <a:pt x="814887" y="317286"/>
                    <a:pt x="814887" y="316333"/>
                  </a:cubicBezTo>
                  <a:lnTo>
                    <a:pt x="814887" y="316333"/>
                  </a:lnTo>
                  <a:lnTo>
                    <a:pt x="814887" y="316333"/>
                  </a:lnTo>
                  <a:lnTo>
                    <a:pt x="814887" y="316333"/>
                  </a:lnTo>
                  <a:lnTo>
                    <a:pt x="814887" y="316333"/>
                  </a:lnTo>
                  <a:cubicBezTo>
                    <a:pt x="812982" y="308713"/>
                    <a:pt x="810125" y="301093"/>
                    <a:pt x="806315" y="294426"/>
                  </a:cubicBezTo>
                  <a:lnTo>
                    <a:pt x="806315" y="294426"/>
                  </a:lnTo>
                  <a:cubicBezTo>
                    <a:pt x="798695" y="282043"/>
                    <a:pt x="788217" y="271566"/>
                    <a:pt x="773930" y="263946"/>
                  </a:cubicBezTo>
                  <a:lnTo>
                    <a:pt x="276725" y="15343"/>
                  </a:lnTo>
                  <a:cubicBezTo>
                    <a:pt x="262437" y="8676"/>
                    <a:pt x="247197" y="5818"/>
                    <a:pt x="232910" y="7723"/>
                  </a:cubicBezTo>
                  <a:lnTo>
                    <a:pt x="232910" y="7723"/>
                  </a:lnTo>
                  <a:cubicBezTo>
                    <a:pt x="224337" y="8676"/>
                    <a:pt x="216717" y="10581"/>
                    <a:pt x="209097" y="14391"/>
                  </a:cubicBezTo>
                  <a:lnTo>
                    <a:pt x="209097" y="14391"/>
                  </a:lnTo>
                  <a:lnTo>
                    <a:pt x="207192" y="15343"/>
                  </a:lnTo>
                  <a:lnTo>
                    <a:pt x="207192" y="15343"/>
                  </a:lnTo>
                  <a:lnTo>
                    <a:pt x="207192" y="15343"/>
                  </a:lnTo>
                  <a:lnTo>
                    <a:pt x="207192" y="15343"/>
                  </a:lnTo>
                  <a:cubicBezTo>
                    <a:pt x="198620" y="19153"/>
                    <a:pt x="191000" y="24868"/>
                    <a:pt x="184332" y="32488"/>
                  </a:cubicBezTo>
                  <a:lnTo>
                    <a:pt x="184332" y="32488"/>
                  </a:lnTo>
                  <a:cubicBezTo>
                    <a:pt x="179570" y="38203"/>
                    <a:pt x="174807" y="43918"/>
                    <a:pt x="170997" y="51538"/>
                  </a:cubicBezTo>
                  <a:lnTo>
                    <a:pt x="15740" y="360148"/>
                  </a:lnTo>
                  <a:cubicBezTo>
                    <a:pt x="-4263" y="399201"/>
                    <a:pt x="11930" y="446826"/>
                    <a:pt x="50982" y="465876"/>
                  </a:cubicBezTo>
                  <a:lnTo>
                    <a:pt x="547235" y="714478"/>
                  </a:lnTo>
                  <a:cubicBezTo>
                    <a:pt x="586287" y="734481"/>
                    <a:pt x="633912" y="718288"/>
                    <a:pt x="652962" y="679236"/>
                  </a:cubicBezTo>
                  <a:lnTo>
                    <a:pt x="808220" y="369673"/>
                  </a:lnTo>
                  <a:cubicBezTo>
                    <a:pt x="811077" y="363006"/>
                    <a:pt x="813935" y="355386"/>
                    <a:pt x="814887" y="347766"/>
                  </a:cubicBezTo>
                  <a:lnTo>
                    <a:pt x="814887" y="347766"/>
                  </a:lnTo>
                  <a:close/>
                  <a:moveTo>
                    <a:pt x="750117" y="362053"/>
                  </a:moveTo>
                  <a:lnTo>
                    <a:pt x="614862" y="632563"/>
                  </a:lnTo>
                  <a:lnTo>
                    <a:pt x="540567" y="407773"/>
                  </a:lnTo>
                  <a:lnTo>
                    <a:pt x="750117" y="362053"/>
                  </a:lnTo>
                  <a:close/>
                  <a:moveTo>
                    <a:pt x="365307" y="423013"/>
                  </a:moveTo>
                  <a:cubicBezTo>
                    <a:pt x="368165" y="428728"/>
                    <a:pt x="372927" y="433491"/>
                    <a:pt x="377690" y="436348"/>
                  </a:cubicBezTo>
                  <a:cubicBezTo>
                    <a:pt x="383405" y="439206"/>
                    <a:pt x="390072" y="440158"/>
                    <a:pt x="395787" y="438253"/>
                  </a:cubicBezTo>
                  <a:lnTo>
                    <a:pt x="484370" y="419203"/>
                  </a:lnTo>
                  <a:lnTo>
                    <a:pt x="565332" y="662091"/>
                  </a:lnTo>
                  <a:lnTo>
                    <a:pt x="89082" y="423966"/>
                  </a:lnTo>
                  <a:lnTo>
                    <a:pt x="328160" y="343956"/>
                  </a:lnTo>
                  <a:lnTo>
                    <a:pt x="365307" y="423013"/>
                  </a:lnTo>
                  <a:close/>
                  <a:moveTo>
                    <a:pt x="737735" y="307761"/>
                  </a:moveTo>
                  <a:lnTo>
                    <a:pt x="406265" y="379198"/>
                  </a:lnTo>
                  <a:lnTo>
                    <a:pt x="262437" y="69636"/>
                  </a:lnTo>
                  <a:lnTo>
                    <a:pt x="737735" y="307761"/>
                  </a:lnTo>
                  <a:close/>
                  <a:moveTo>
                    <a:pt x="305300" y="294426"/>
                  </a:moveTo>
                  <a:lnTo>
                    <a:pt x="70985" y="372531"/>
                  </a:lnTo>
                  <a:lnTo>
                    <a:pt x="211955" y="92496"/>
                  </a:lnTo>
                  <a:lnTo>
                    <a:pt x="305300" y="294426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3">
              <a:extLst>
                <a:ext uri="{FF2B5EF4-FFF2-40B4-BE49-F238E27FC236}">
                  <a16:creationId xmlns:a16="http://schemas.microsoft.com/office/drawing/2014/main" id="{2FCC5739-6597-BD44-86AD-40D4A0CE8C88}"/>
                </a:ext>
              </a:extLst>
            </p:cNvPr>
            <p:cNvSpPr/>
            <p:nvPr/>
          </p:nvSpPr>
          <p:spPr>
            <a:xfrm>
              <a:off x="3842987" y="3206590"/>
              <a:ext cx="371475" cy="66675"/>
            </a:xfrm>
            <a:custGeom>
              <a:avLst/>
              <a:gdLst>
                <a:gd name="connsiteX0" fmla="*/ 337661 w 371475"/>
                <a:gd name="connsiteY0" fmla="*/ 62389 h 66675"/>
                <a:gd name="connsiteX1" fmla="*/ 34766 w 371475"/>
                <a:gd name="connsiteY1" fmla="*/ 62389 h 66675"/>
                <a:gd name="connsiteX2" fmla="*/ 7144 w 371475"/>
                <a:gd name="connsiteY2" fmla="*/ 34766 h 66675"/>
                <a:gd name="connsiteX3" fmla="*/ 7144 w 371475"/>
                <a:gd name="connsiteY3" fmla="*/ 34766 h 66675"/>
                <a:gd name="connsiteX4" fmla="*/ 34766 w 371475"/>
                <a:gd name="connsiteY4" fmla="*/ 7144 h 66675"/>
                <a:gd name="connsiteX5" fmla="*/ 337661 w 371475"/>
                <a:gd name="connsiteY5" fmla="*/ 7144 h 66675"/>
                <a:gd name="connsiteX6" fmla="*/ 365284 w 371475"/>
                <a:gd name="connsiteY6" fmla="*/ 34766 h 66675"/>
                <a:gd name="connsiteX7" fmla="*/ 365284 w 371475"/>
                <a:gd name="connsiteY7" fmla="*/ 34766 h 66675"/>
                <a:gd name="connsiteX8" fmla="*/ 337661 w 371475"/>
                <a:gd name="connsiteY8" fmla="*/ 6238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1475" h="66675">
                  <a:moveTo>
                    <a:pt x="337661" y="62389"/>
                  </a:moveTo>
                  <a:lnTo>
                    <a:pt x="34766" y="62389"/>
                  </a:lnTo>
                  <a:cubicBezTo>
                    <a:pt x="19526" y="62389"/>
                    <a:pt x="7144" y="50006"/>
                    <a:pt x="7144" y="34766"/>
                  </a:cubicBezTo>
                  <a:lnTo>
                    <a:pt x="7144" y="34766"/>
                  </a:lnTo>
                  <a:cubicBezTo>
                    <a:pt x="7144" y="19526"/>
                    <a:pt x="19526" y="7144"/>
                    <a:pt x="34766" y="7144"/>
                  </a:cubicBezTo>
                  <a:lnTo>
                    <a:pt x="337661" y="7144"/>
                  </a:lnTo>
                  <a:cubicBezTo>
                    <a:pt x="352901" y="7144"/>
                    <a:pt x="365284" y="19526"/>
                    <a:pt x="365284" y="34766"/>
                  </a:cubicBezTo>
                  <a:lnTo>
                    <a:pt x="365284" y="34766"/>
                  </a:lnTo>
                  <a:cubicBezTo>
                    <a:pt x="365284" y="50006"/>
                    <a:pt x="352901" y="62389"/>
                    <a:pt x="337661" y="62389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4">
              <a:extLst>
                <a:ext uri="{FF2B5EF4-FFF2-40B4-BE49-F238E27FC236}">
                  <a16:creationId xmlns:a16="http://schemas.microsoft.com/office/drawing/2014/main" id="{D441E64A-F01F-3244-86F2-D0B46C2D8CAE}"/>
                </a:ext>
              </a:extLst>
            </p:cNvPr>
            <p:cNvSpPr/>
            <p:nvPr/>
          </p:nvSpPr>
          <p:spPr>
            <a:xfrm>
              <a:off x="3842987" y="3100863"/>
              <a:ext cx="200025" cy="66675"/>
            </a:xfrm>
            <a:custGeom>
              <a:avLst/>
              <a:gdLst>
                <a:gd name="connsiteX0" fmla="*/ 168116 w 200025"/>
                <a:gd name="connsiteY0" fmla="*/ 62389 h 66675"/>
                <a:gd name="connsiteX1" fmla="*/ 34766 w 200025"/>
                <a:gd name="connsiteY1" fmla="*/ 62389 h 66675"/>
                <a:gd name="connsiteX2" fmla="*/ 7144 w 200025"/>
                <a:gd name="connsiteY2" fmla="*/ 34766 h 66675"/>
                <a:gd name="connsiteX3" fmla="*/ 7144 w 200025"/>
                <a:gd name="connsiteY3" fmla="*/ 34766 h 66675"/>
                <a:gd name="connsiteX4" fmla="*/ 34766 w 200025"/>
                <a:gd name="connsiteY4" fmla="*/ 7144 h 66675"/>
                <a:gd name="connsiteX5" fmla="*/ 168116 w 200025"/>
                <a:gd name="connsiteY5" fmla="*/ 7144 h 66675"/>
                <a:gd name="connsiteX6" fmla="*/ 195739 w 200025"/>
                <a:gd name="connsiteY6" fmla="*/ 34766 h 66675"/>
                <a:gd name="connsiteX7" fmla="*/ 195739 w 200025"/>
                <a:gd name="connsiteY7" fmla="*/ 34766 h 66675"/>
                <a:gd name="connsiteX8" fmla="*/ 168116 w 200025"/>
                <a:gd name="connsiteY8" fmla="*/ 6238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025" h="66675">
                  <a:moveTo>
                    <a:pt x="168116" y="62389"/>
                  </a:moveTo>
                  <a:lnTo>
                    <a:pt x="34766" y="62389"/>
                  </a:lnTo>
                  <a:cubicBezTo>
                    <a:pt x="19526" y="62389"/>
                    <a:pt x="7144" y="50006"/>
                    <a:pt x="7144" y="34766"/>
                  </a:cubicBezTo>
                  <a:lnTo>
                    <a:pt x="7144" y="34766"/>
                  </a:lnTo>
                  <a:cubicBezTo>
                    <a:pt x="7144" y="19526"/>
                    <a:pt x="19526" y="7144"/>
                    <a:pt x="34766" y="7144"/>
                  </a:cubicBezTo>
                  <a:lnTo>
                    <a:pt x="168116" y="7144"/>
                  </a:lnTo>
                  <a:cubicBezTo>
                    <a:pt x="183356" y="7144"/>
                    <a:pt x="195739" y="19526"/>
                    <a:pt x="195739" y="34766"/>
                  </a:cubicBezTo>
                  <a:lnTo>
                    <a:pt x="195739" y="34766"/>
                  </a:lnTo>
                  <a:cubicBezTo>
                    <a:pt x="195739" y="50006"/>
                    <a:pt x="183356" y="62389"/>
                    <a:pt x="168116" y="62389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FE7784C-FAA2-424E-AC9E-4ADCF24142C6}"/>
              </a:ext>
            </a:extLst>
          </p:cNvPr>
          <p:cNvSpPr txBox="1"/>
          <p:nvPr userDrawn="1"/>
        </p:nvSpPr>
        <p:spPr>
          <a:xfrm>
            <a:off x="897939" y="2251429"/>
            <a:ext cx="3354144" cy="34746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solidFill>
                  <a:schemeClr val="bg2"/>
                </a:solidFill>
              </a:rPr>
              <a:t>study@northampton.ac.uk</a:t>
            </a:r>
            <a:endParaRPr lang="en-GB" b="1" dirty="0">
              <a:solidFill>
                <a:schemeClr val="bg2"/>
              </a:solidFill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010457C4-784B-C849-85D9-91E42D34674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850" y="2970183"/>
            <a:ext cx="252965" cy="25296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E873135-4B23-0A40-973E-8CA17799813E}"/>
              </a:ext>
            </a:extLst>
          </p:cNvPr>
          <p:cNvSpPr txBox="1"/>
          <p:nvPr userDrawn="1"/>
        </p:nvSpPr>
        <p:spPr>
          <a:xfrm>
            <a:off x="897939" y="2968527"/>
            <a:ext cx="3354144" cy="25627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2"/>
                </a:solidFill>
              </a:rPr>
              <a:t>/</a:t>
            </a:r>
            <a:r>
              <a:rPr lang="en-US" sz="1600" dirty="0" err="1">
                <a:solidFill>
                  <a:schemeClr val="bg2"/>
                </a:solidFill>
              </a:rPr>
              <a:t>UniversityofNorthampton</a:t>
            </a:r>
            <a:endParaRPr lang="en-GB" sz="1600" dirty="0">
              <a:solidFill>
                <a:schemeClr val="bg2"/>
              </a:solidFill>
            </a:endParaRP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E5033FF4-4055-3948-BCBB-34740859E267}"/>
              </a:ext>
            </a:extLst>
          </p:cNvPr>
          <p:cNvPicPr>
            <a:picLocks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1850" y="3316848"/>
            <a:ext cx="252965" cy="2529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2B64572-9D44-1448-A827-2EF9F645BB5F}"/>
              </a:ext>
            </a:extLst>
          </p:cNvPr>
          <p:cNvSpPr txBox="1"/>
          <p:nvPr userDrawn="1"/>
        </p:nvSpPr>
        <p:spPr>
          <a:xfrm>
            <a:off x="897939" y="3315192"/>
            <a:ext cx="3354144" cy="25627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2"/>
                </a:solidFill>
              </a:rPr>
              <a:t>@</a:t>
            </a:r>
            <a:r>
              <a:rPr lang="en-US" sz="1600" dirty="0" err="1">
                <a:solidFill>
                  <a:schemeClr val="bg2"/>
                </a:solidFill>
              </a:rPr>
              <a:t>UniNorthants</a:t>
            </a:r>
            <a:endParaRPr lang="en-GB" sz="1600" dirty="0">
              <a:solidFill>
                <a:schemeClr val="bg2"/>
              </a:solidFill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818553DF-88FE-AE45-A203-758AC63873FC}"/>
              </a:ext>
            </a:extLst>
          </p:cNvPr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1850" y="3663513"/>
            <a:ext cx="252965" cy="25296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942743-64C6-C84C-8879-5B06836794DB}"/>
              </a:ext>
            </a:extLst>
          </p:cNvPr>
          <p:cNvSpPr txBox="1"/>
          <p:nvPr userDrawn="1"/>
        </p:nvSpPr>
        <p:spPr>
          <a:xfrm>
            <a:off x="897939" y="3661857"/>
            <a:ext cx="3354144" cy="25627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2"/>
                </a:solidFill>
              </a:rPr>
              <a:t>/</a:t>
            </a:r>
            <a:r>
              <a:rPr lang="en-US" sz="1600" dirty="0" err="1">
                <a:solidFill>
                  <a:schemeClr val="bg2"/>
                </a:solidFill>
              </a:rPr>
              <a:t>uninorthants</a:t>
            </a:r>
            <a:endParaRPr lang="en-GB" sz="1600" dirty="0">
              <a:solidFill>
                <a:schemeClr val="bg2"/>
              </a:solidFill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030DB0D2-AC05-9240-857D-3F291687EB18}"/>
              </a:ext>
            </a:extLst>
          </p:cNvPr>
          <p:cNvPicPr>
            <a:picLocks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1850" y="4010179"/>
            <a:ext cx="252965" cy="25296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7B5DAD1-5F7F-3C4B-A7E1-8C79B53B2C0E}"/>
              </a:ext>
            </a:extLst>
          </p:cNvPr>
          <p:cNvSpPr txBox="1"/>
          <p:nvPr userDrawn="1"/>
        </p:nvSpPr>
        <p:spPr>
          <a:xfrm>
            <a:off x="897939" y="4008523"/>
            <a:ext cx="3354144" cy="25627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2"/>
                </a:solidFill>
              </a:rPr>
              <a:t>/</a:t>
            </a:r>
            <a:r>
              <a:rPr lang="en-US" sz="1600" dirty="0" err="1">
                <a:solidFill>
                  <a:schemeClr val="bg2"/>
                </a:solidFill>
              </a:rPr>
              <a:t>UniNorthampton</a:t>
            </a:r>
            <a:endParaRPr lang="en-GB" sz="1600" dirty="0">
              <a:solidFill>
                <a:schemeClr val="bg2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12277EC-7B12-7D4F-8E7D-5088952F9D97}"/>
              </a:ext>
            </a:extLst>
          </p:cNvPr>
          <p:cNvSpPr txBox="1"/>
          <p:nvPr userDrawn="1"/>
        </p:nvSpPr>
        <p:spPr>
          <a:xfrm>
            <a:off x="190215" y="412106"/>
            <a:ext cx="5938806" cy="118375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8000" spc="-400" dirty="0">
                <a:latin typeface="+mj-lt"/>
              </a:rPr>
              <a:t>Contact us.</a:t>
            </a:r>
            <a:endParaRPr lang="en-GB" sz="8000" spc="-400" dirty="0">
              <a:latin typeface="+mj-lt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C9D80BDC-28BE-F344-A0C7-E080FFC9D61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7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3194 L -4.16667E-6 2.96296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362 -0.03797 L 3.95833E-6 3.7037E-6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4" y="1898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375 0.03703 L 2.08333E-7 3.33333E-6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7" y="-185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utoRev="1" fill="hold" grpId="1" nodeType="withEffect">
                                  <p:stCondLst>
                                    <p:cond delay="1350"/>
                                  </p:stCondLst>
                                  <p:childTnLst>
                                    <p:animMotion origin="layout" path="M 2.08333E-7 -3.33333E-6 L 2.08333E-7 -0.04143 " pathEditMode="relative" rAng="0" ptsTypes="AA">
                                      <p:cBhvr>
                                        <p:cTn id="71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83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  <p:bldP spid="15" grpId="1" animBg="1"/>
      <p:bldP spid="19" grpId="0"/>
      <p:bldP spid="24" grpId="0"/>
      <p:bldP spid="26" grpId="0"/>
      <p:bldP spid="28" grpId="0"/>
      <p:bldP spid="30" grpId="0"/>
      <p:bldP spid="32" grpId="0"/>
      <p:bldP spid="33" grpId="0"/>
      <p:bldP spid="33" grpId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C15E4-20F7-4E2D-9F02-8E6E2E00C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0200" y="2755877"/>
            <a:ext cx="7067550" cy="2127273"/>
          </a:xfrm>
        </p:spPr>
        <p:txBody>
          <a:bodyPr anchor="t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73A2DB-5DF1-426C-9197-365282971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83E91E-49D4-443F-9D40-6842F8F45E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00200" y="1730654"/>
            <a:ext cx="2392680" cy="914400"/>
          </a:xfrm>
        </p:spPr>
        <p:txBody>
          <a:bodyPr anchor="b"/>
          <a:lstStyle>
            <a:lvl1pPr>
              <a:defRPr sz="4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E0D92E-036E-4C79-A861-FCA85765B0EF}"/>
              </a:ext>
            </a:extLst>
          </p:cNvPr>
          <p:cNvGrpSpPr/>
          <p:nvPr userDrawn="1"/>
        </p:nvGrpSpPr>
        <p:grpSpPr>
          <a:xfrm>
            <a:off x="-3939355" y="0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64319CB-B91B-4A17-8737-1AE3B812894F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F737B4A-0E97-4055-B0EF-C010B1103EE9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7CD744-1157-4D28-80A9-F580AC9AF80B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FA8BE27-67AE-4112-82DC-CCE5FB2AB022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AFE30AC-3FB5-478F-A51E-AF43071BA3B3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5166B4-B7B3-4C38-A6A2-96D4E4D9012B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7A688AE-C359-443D-9131-8B813B808372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D3AB33-C638-49E8-A09C-3CD054AADC1A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20406FE-260B-4AD7-B0BC-7AC3F6E4F113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E3F5BC-021A-40F8-93ED-EA69B302DD56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57160D3-0EED-430C-9E3D-65B22A77BD72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7D578E2-D970-4675-B85E-7E38D1DF70C3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23" name="Graphic 22">
            <a:extLst>
              <a:ext uri="{FF2B5EF4-FFF2-40B4-BE49-F238E27FC236}">
                <a16:creationId xmlns:a16="http://schemas.microsoft.com/office/drawing/2014/main" id="{027819CA-A853-4F1F-8ECF-AABA360BC4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4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005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6314-03F4-4F45-8F82-C2E2A5841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0860" y="923925"/>
            <a:ext cx="8493760" cy="597101"/>
          </a:xfrm>
        </p:spPr>
        <p:txBody>
          <a:bodyPr/>
          <a:lstStyle>
            <a:lvl1pPr>
              <a:defRPr sz="4000" spc="-2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 here.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0CFC9-6428-4DF8-B6EB-739786DDC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3D6477-B229-4A27-BE58-F7D158D30A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46350" y="1721645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EFB8E5-CA82-4234-AD5C-CFB1459212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46350" y="2543770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AF1D00F-1FBA-43B1-94BB-AC4CD9F8B8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46350" y="3363315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D90E8F7-0671-4038-A745-732C582008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46350" y="4189210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3E0F2FB7-C11E-4098-9184-0526A77AF23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46350" y="5013315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6E1BB5FD-2932-4680-B431-9244E3F6C56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35470" y="1721645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AF89B04-798C-44D9-8DCC-902850C14B5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35470" y="2543770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162CE3D3-C286-4453-A394-463F2AD70A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35470" y="3363315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B5340179-75BA-43F0-B1EC-59267D67A6E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35470" y="4189210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49446A6E-BDCA-48B7-AF00-719663EA2F1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35470" y="5013315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4FA3FE95-6984-4DBE-8958-D97470A134F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800861" y="1721645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600604A-2125-44BA-931B-A5F7CFCFAE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800861" y="2543770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9212B26-90A7-4BE0-A5C0-09FEFD9D9E8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00861" y="3363314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3DE60AA-C13F-4897-8C9A-E0A24C988E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00861" y="4193372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5513693C-0E60-46B9-957D-7EBB45DED09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800861" y="5013314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9174CDE9-2CB7-4424-9C30-5527BF2400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89264" y="1721645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C135098A-9389-4BE8-ACE9-E4C5B6B12F6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89264" y="2543770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EB2D72BA-1354-4F87-B4B1-C562825B375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89264" y="3363314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7A147C45-0E42-4C05-92F0-5269A03AF42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89264" y="4193372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10B80AC6-69B5-4C9C-8A69-0D93F046FA9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89264" y="5013314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A345075A-563D-4927-86AF-8AE30959E5E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89346" y="2409218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CB128B1D-E3F2-475C-90D6-1FBF891274F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89346" y="3232158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399CB9F9-2F13-4C0B-81CC-F0A5BAEB877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89346" y="4055901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C84BE650-CCC2-4C75-8CD7-3639396B7D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889346" y="4875987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4937DEA1-1521-452E-BCA1-53ED60DE0B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89346" y="5700835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64B53AFA-158D-408F-94BC-36052C74919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75387" y="3232158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81A90144-88C0-4F0E-B036-968008C4C9C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75387" y="4875987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B03EC73A-4D8E-4D88-BDCD-06B1AA655AF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75387" y="5700835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A1A9BE04-C6A7-4021-AB89-E2D0ACE997E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75387" y="4055901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C45B3BFB-79BD-47FD-BBE6-B657136B5DF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75387" y="2409218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27F1818-9E8B-4A93-9AE6-F5861189C066}"/>
              </a:ext>
            </a:extLst>
          </p:cNvPr>
          <p:cNvGrpSpPr/>
          <p:nvPr userDrawn="1"/>
        </p:nvGrpSpPr>
        <p:grpSpPr>
          <a:xfrm>
            <a:off x="-3939355" y="0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2BCED30-C5A4-46EA-A45E-5280375C1792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B5CBEDB-11E9-4807-BC0A-2AA7A450A112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53CD9F1-7686-4C03-94BC-BA0F744B569D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3357926-635D-44FD-9847-079E92246F6F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CFA7E4A-B1CD-404B-881D-768F9B1FC601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39C959F-741F-49F0-818F-F59BC0F9420C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B418178-9563-408C-889C-B4848B917452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3089616-6268-47F4-A234-AE29C64FB168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33D7D89-0C59-4FA9-8138-8252EDDF92D9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4D4D397-6C4D-425B-92B3-883C658FB144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90B1C06-D61A-4A08-8246-9C60F689B1DB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75B2C7E-EC55-4941-9417-78F69177E8A4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52" name="Graphic 51">
            <a:extLst>
              <a:ext uri="{FF2B5EF4-FFF2-40B4-BE49-F238E27FC236}">
                <a16:creationId xmlns:a16="http://schemas.microsoft.com/office/drawing/2014/main" id="{DB2AB778-4C09-4535-9B2D-37CF41B6FD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87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11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9AF150-8AE6-4522-BA3C-5F5B9C4517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0"/>
            <a:ext cx="12192000" cy="6858000"/>
          </a:xfrm>
          <a:solidFill>
            <a:schemeClr val="bg2">
              <a:alpha val="5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C2EF3-794C-4B1E-91E3-CB19EE3AE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9788" y="2080260"/>
            <a:ext cx="6848412" cy="967741"/>
          </a:xfrm>
        </p:spPr>
        <p:txBody>
          <a:bodyPr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 here.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70DDF4-235C-4487-8B89-ACA2377C2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6C4A90-0D7C-47E5-B225-6F228761B8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09788" y="3078479"/>
            <a:ext cx="6848412" cy="1828801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C75C8F-0752-4974-99A6-29239A53AF68}"/>
              </a:ext>
            </a:extLst>
          </p:cNvPr>
          <p:cNvGrpSpPr/>
          <p:nvPr userDrawn="1"/>
        </p:nvGrpSpPr>
        <p:grpSpPr>
          <a:xfrm>
            <a:off x="-3939355" y="0"/>
            <a:ext cx="3999679" cy="5088733"/>
            <a:chOff x="838198" y="1150068"/>
            <a:chExt cx="3999679" cy="5088733"/>
          </a:xfrm>
          <a:solidFill>
            <a:schemeClr val="tx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DD909A5-7ABA-4F19-B2D6-65F2FF3E821C}"/>
                </a:ext>
              </a:extLst>
            </p:cNvPr>
            <p:cNvSpPr/>
            <p:nvPr/>
          </p:nvSpPr>
          <p:spPr>
            <a:xfrm>
              <a:off x="838200" y="1150068"/>
              <a:ext cx="3888000" cy="5088733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04AFC4-FE18-48A5-8220-2D33E068F790}"/>
                </a:ext>
              </a:extLst>
            </p:cNvPr>
            <p:cNvSpPr txBox="1"/>
            <p:nvPr/>
          </p:nvSpPr>
          <p:spPr>
            <a:xfrm>
              <a:off x="838200" y="1150070"/>
              <a:ext cx="38917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 </a:t>
              </a:r>
              <a:br>
                <a:rPr lang="en-GB" dirty="0">
                  <a:solidFill>
                    <a:srgbClr val="333333"/>
                  </a:solidFill>
                  <a:latin typeface="+mj-lt"/>
                </a:rPr>
              </a:br>
              <a:r>
                <a:rPr lang="en-GB" dirty="0">
                  <a:solidFill>
                    <a:srgbClr val="333333"/>
                  </a:solidFill>
                  <a:latin typeface="+mj-lt"/>
                </a:rPr>
                <a:t>background in a placeholder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E47FBF0-757A-4F85-94B7-FEB6E579512C}"/>
                </a:ext>
              </a:extLst>
            </p:cNvPr>
            <p:cNvSpPr/>
            <p:nvPr/>
          </p:nvSpPr>
          <p:spPr>
            <a:xfrm>
              <a:off x="838199" y="1817613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7EF6C1-96A5-4867-AA0E-846A5BA382A1}"/>
                </a:ext>
              </a:extLst>
            </p:cNvPr>
            <p:cNvSpPr txBox="1"/>
            <p:nvPr/>
          </p:nvSpPr>
          <p:spPr>
            <a:xfrm>
              <a:off x="838199" y="3601614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A863478-69D1-4A61-BE16-0D5B1474EA79}"/>
                </a:ext>
              </a:extLst>
            </p:cNvPr>
            <p:cNvSpPr txBox="1"/>
            <p:nvPr/>
          </p:nvSpPr>
          <p:spPr>
            <a:xfrm>
              <a:off x="838199" y="4351501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47421D-65E5-48C5-B669-C1091DCD7480}"/>
                </a:ext>
              </a:extLst>
            </p:cNvPr>
            <p:cNvSpPr txBox="1"/>
            <p:nvPr/>
          </p:nvSpPr>
          <p:spPr>
            <a:xfrm>
              <a:off x="838199" y="4884585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7BF3FF-DC79-42D7-9E35-662AB94EBD25}"/>
                </a:ext>
              </a:extLst>
            </p:cNvPr>
            <p:cNvSpPr txBox="1"/>
            <p:nvPr/>
          </p:nvSpPr>
          <p:spPr>
            <a:xfrm>
              <a:off x="838199" y="5628018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Once you are happy with your image, right click on it and select ‘</a:t>
              </a:r>
              <a:r>
                <a:rPr lang="en-GB" sz="1400" b="1" dirty="0">
                  <a:solidFill>
                    <a:srgbClr val="333333"/>
                  </a:solidFill>
                </a:rPr>
                <a:t>Send to back</a:t>
              </a:r>
              <a:r>
                <a:rPr lang="en-GB" sz="1400" dirty="0">
                  <a:solidFill>
                    <a:srgbClr val="333333"/>
                  </a:solidFill>
                </a:rPr>
                <a:t>’.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2EE4AE-F793-4549-8B67-71F282E66521}"/>
                </a:ext>
              </a:extLst>
            </p:cNvPr>
            <p:cNvSpPr txBox="1"/>
            <p:nvPr/>
          </p:nvSpPr>
          <p:spPr>
            <a:xfrm>
              <a:off x="838198" y="1984489"/>
              <a:ext cx="399967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On this slide you will need to insert </a:t>
              </a:r>
              <a:br>
                <a:rPr lang="en-GB" sz="1400" b="1" dirty="0">
                  <a:solidFill>
                    <a:srgbClr val="333333"/>
                  </a:solidFill>
                </a:rPr>
              </a:br>
              <a:r>
                <a:rPr lang="en-GB" sz="1400" b="1" dirty="0">
                  <a:solidFill>
                    <a:srgbClr val="333333"/>
                  </a:solidFill>
                </a:rPr>
                <a:t>an image into the large picture placeholder first.</a:t>
              </a:r>
            </a:p>
            <a:p>
              <a:r>
                <a:rPr lang="en-GB" sz="1400" dirty="0">
                  <a:solidFill>
                    <a:srgbClr val="333333"/>
                  </a:solidFill>
                </a:rPr>
                <a:t>Once you’ve inserted an image,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following the instructions below,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you can then </a:t>
              </a:r>
              <a:r>
                <a:rPr lang="en-GB" sz="1400" dirty="0">
                  <a:solidFill>
                    <a:schemeClr val="accent1"/>
                  </a:solidFill>
                </a:rPr>
                <a:t>enter text in the placeholders.</a:t>
              </a:r>
              <a:endParaRPr lang="en-GB"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FD78D77-6DD2-4DAD-B55B-7E7310CF3E35}"/>
                </a:ext>
              </a:extLst>
            </p:cNvPr>
            <p:cNvSpPr/>
            <p:nvPr/>
          </p:nvSpPr>
          <p:spPr>
            <a:xfrm>
              <a:off x="838199" y="3464538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C981F5F-C7E3-4A55-9677-C483743E07EB}"/>
              </a:ext>
            </a:extLst>
          </p:cNvPr>
          <p:cNvGrpSpPr/>
          <p:nvPr userDrawn="1"/>
        </p:nvGrpSpPr>
        <p:grpSpPr>
          <a:xfrm>
            <a:off x="-3939355" y="5155763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DE7CE05-7647-40A8-904E-2A690E99637C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DE699CA-9710-46D3-AEB4-E03B88371087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8FE1D46-4CDA-4235-8380-4441A166FACF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BAF42E8-7A46-4034-A4BB-D02CBFEDACA7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771318-69EB-439A-9AE8-A9D8ACB3D73B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B2942AC-CFF7-4A13-9CB2-C48F54FCCEDF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A434C04-B3E2-4C76-8588-CB7DDB7EADB2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15AEA8F-5CF6-45E0-BC28-E7CE97547C2F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40F1B70-CD12-4FF1-A56B-8C4942AD9E77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831CD6-BADE-4061-AF70-3D8237AEA10A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1194D83-2B93-483C-B9D1-75EAD7CF9753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04FC7BC-D465-4AC3-A6D0-B23832AD543F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BE59E1-3F7F-48F4-B954-8718AF93153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D4E26B6-4E33-4AFC-9FCE-A3A7D42BCCF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the icon to insert an image, </a:t>
            </a:r>
            <a:br>
              <a:rPr lang="en-US" dirty="0"/>
            </a:br>
            <a:r>
              <a:rPr lang="en-US" dirty="0"/>
              <a:t>then right click &gt; send to back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812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Video with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9AF150-8AE6-4522-BA3C-5F5B9C4517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0"/>
            <a:ext cx="12192000" cy="6858000"/>
          </a:xfrm>
          <a:solidFill>
            <a:schemeClr val="bg2">
              <a:alpha val="5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C2EF3-794C-4B1E-91E3-CB19EE3AE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9788" y="2080260"/>
            <a:ext cx="6848412" cy="967741"/>
          </a:xfrm>
        </p:spPr>
        <p:txBody>
          <a:bodyPr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 here.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70DDF4-235C-4487-8B89-ACA2377C2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6C4A90-0D7C-47E5-B225-6F228761B8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09788" y="3078479"/>
            <a:ext cx="6848412" cy="1828801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C75C8F-0752-4974-99A6-29239A53AF68}"/>
              </a:ext>
            </a:extLst>
          </p:cNvPr>
          <p:cNvGrpSpPr/>
          <p:nvPr userDrawn="1"/>
        </p:nvGrpSpPr>
        <p:grpSpPr>
          <a:xfrm>
            <a:off x="-3939355" y="0"/>
            <a:ext cx="3999679" cy="5088733"/>
            <a:chOff x="838198" y="1150068"/>
            <a:chExt cx="3999679" cy="5088733"/>
          </a:xfrm>
          <a:solidFill>
            <a:schemeClr val="tx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DD909A5-7ABA-4F19-B2D6-65F2FF3E821C}"/>
                </a:ext>
              </a:extLst>
            </p:cNvPr>
            <p:cNvSpPr/>
            <p:nvPr/>
          </p:nvSpPr>
          <p:spPr>
            <a:xfrm>
              <a:off x="838200" y="1150068"/>
              <a:ext cx="3888000" cy="5088733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04AFC4-FE18-48A5-8220-2D33E068F790}"/>
                </a:ext>
              </a:extLst>
            </p:cNvPr>
            <p:cNvSpPr txBox="1"/>
            <p:nvPr/>
          </p:nvSpPr>
          <p:spPr>
            <a:xfrm>
              <a:off x="838200" y="1150070"/>
              <a:ext cx="38917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 </a:t>
              </a:r>
              <a:br>
                <a:rPr lang="en-GB" dirty="0">
                  <a:solidFill>
                    <a:srgbClr val="333333"/>
                  </a:solidFill>
                  <a:latin typeface="+mj-lt"/>
                </a:rPr>
              </a:br>
              <a:r>
                <a:rPr lang="en-GB" dirty="0">
                  <a:solidFill>
                    <a:srgbClr val="333333"/>
                  </a:solidFill>
                  <a:latin typeface="+mj-lt"/>
                </a:rPr>
                <a:t>background in a placeholder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E47FBF0-757A-4F85-94B7-FEB6E579512C}"/>
                </a:ext>
              </a:extLst>
            </p:cNvPr>
            <p:cNvSpPr/>
            <p:nvPr/>
          </p:nvSpPr>
          <p:spPr>
            <a:xfrm>
              <a:off x="838199" y="1817613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7EF6C1-96A5-4867-AA0E-846A5BA382A1}"/>
                </a:ext>
              </a:extLst>
            </p:cNvPr>
            <p:cNvSpPr txBox="1"/>
            <p:nvPr/>
          </p:nvSpPr>
          <p:spPr>
            <a:xfrm>
              <a:off x="838199" y="3601614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A863478-69D1-4A61-BE16-0D5B1474EA79}"/>
                </a:ext>
              </a:extLst>
            </p:cNvPr>
            <p:cNvSpPr txBox="1"/>
            <p:nvPr/>
          </p:nvSpPr>
          <p:spPr>
            <a:xfrm>
              <a:off x="838199" y="4351501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47421D-65E5-48C5-B669-C1091DCD7480}"/>
                </a:ext>
              </a:extLst>
            </p:cNvPr>
            <p:cNvSpPr txBox="1"/>
            <p:nvPr/>
          </p:nvSpPr>
          <p:spPr>
            <a:xfrm>
              <a:off x="838199" y="4884585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7BF3FF-DC79-42D7-9E35-662AB94EBD25}"/>
                </a:ext>
              </a:extLst>
            </p:cNvPr>
            <p:cNvSpPr txBox="1"/>
            <p:nvPr/>
          </p:nvSpPr>
          <p:spPr>
            <a:xfrm>
              <a:off x="838199" y="5628018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Once you are happy with your image, right click on it and select ‘</a:t>
              </a:r>
              <a:r>
                <a:rPr lang="en-GB" sz="1400" b="1" dirty="0">
                  <a:solidFill>
                    <a:srgbClr val="333333"/>
                  </a:solidFill>
                </a:rPr>
                <a:t>Send to back</a:t>
              </a:r>
              <a:r>
                <a:rPr lang="en-GB" sz="1400" dirty="0">
                  <a:solidFill>
                    <a:srgbClr val="333333"/>
                  </a:solidFill>
                </a:rPr>
                <a:t>’.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2EE4AE-F793-4549-8B67-71F282E66521}"/>
                </a:ext>
              </a:extLst>
            </p:cNvPr>
            <p:cNvSpPr txBox="1"/>
            <p:nvPr/>
          </p:nvSpPr>
          <p:spPr>
            <a:xfrm>
              <a:off x="838198" y="1984489"/>
              <a:ext cx="399967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On this slide you will need to insert </a:t>
              </a:r>
              <a:br>
                <a:rPr lang="en-GB" sz="1400" b="1" dirty="0">
                  <a:solidFill>
                    <a:srgbClr val="333333"/>
                  </a:solidFill>
                </a:rPr>
              </a:br>
              <a:r>
                <a:rPr lang="en-GB" sz="1400" b="1" dirty="0">
                  <a:solidFill>
                    <a:srgbClr val="333333"/>
                  </a:solidFill>
                </a:rPr>
                <a:t>an image into the large picture placeholder first.</a:t>
              </a:r>
            </a:p>
            <a:p>
              <a:r>
                <a:rPr lang="en-GB" sz="1400" dirty="0">
                  <a:solidFill>
                    <a:srgbClr val="333333"/>
                  </a:solidFill>
                </a:rPr>
                <a:t>Once you’ve inserted an image,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following the instructions below,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you can then </a:t>
              </a:r>
              <a:r>
                <a:rPr lang="en-GB" sz="1400" dirty="0">
                  <a:solidFill>
                    <a:schemeClr val="accent1"/>
                  </a:solidFill>
                </a:rPr>
                <a:t>enter text in the placeholders.</a:t>
              </a:r>
              <a:endParaRPr lang="en-GB"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FD78D77-6DD2-4DAD-B55B-7E7310CF3E35}"/>
                </a:ext>
              </a:extLst>
            </p:cNvPr>
            <p:cNvSpPr/>
            <p:nvPr/>
          </p:nvSpPr>
          <p:spPr>
            <a:xfrm>
              <a:off x="838199" y="3464538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C981F5F-C7E3-4A55-9677-C483743E07EB}"/>
              </a:ext>
            </a:extLst>
          </p:cNvPr>
          <p:cNvGrpSpPr/>
          <p:nvPr userDrawn="1"/>
        </p:nvGrpSpPr>
        <p:grpSpPr>
          <a:xfrm>
            <a:off x="-3939355" y="5155763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DE7CE05-7647-40A8-904E-2A690E99637C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DE699CA-9710-46D3-AEB4-E03B88371087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8FE1D46-4CDA-4235-8380-4441A166FACF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BAF42E8-7A46-4034-A4BB-D02CBFEDACA7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771318-69EB-439A-9AE8-A9D8ACB3D73B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B2942AC-CFF7-4A13-9CB2-C48F54FCCEDF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A434C04-B3E2-4C76-8588-CB7DDB7EADB2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15AEA8F-5CF6-45E0-BC28-E7CE97547C2F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40F1B70-CD12-4FF1-A56B-8C4942AD9E77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831CD6-BADE-4061-AF70-3D8237AEA10A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1194D83-2B93-483C-B9D1-75EAD7CF9753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04FC7BC-D465-4AC3-A6D0-B23832AD543F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BE59E1-3F7F-48F4-B954-8718AF93153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36" name="Media Placeholder 6">
            <a:extLst>
              <a:ext uri="{FF2B5EF4-FFF2-40B4-BE49-F238E27FC236}">
                <a16:creationId xmlns:a16="http://schemas.microsoft.com/office/drawing/2014/main" id="{A056005C-1D3F-4B64-9509-41DEBE33CEAB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0" y="0"/>
            <a:ext cx="12192000" cy="6858000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the icon to insert a video,</a:t>
            </a:r>
            <a:br>
              <a:rPr lang="en-US" dirty="0"/>
            </a:br>
            <a:r>
              <a:rPr lang="en-US" dirty="0"/>
              <a:t>then right click &gt; send to back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58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Text &amp; Half Image (Left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7A6B4ED-815E-4E66-809F-E57B38B62C2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27702" y="0"/>
            <a:ext cx="6464299" cy="6858000"/>
          </a:xfrm>
          <a:custGeom>
            <a:avLst/>
            <a:gdLst>
              <a:gd name="connsiteX0" fmla="*/ 1442211 w 6464299"/>
              <a:gd name="connsiteY0" fmla="*/ 0 h 6858000"/>
              <a:gd name="connsiteX1" fmla="*/ 6464299 w 6464299"/>
              <a:gd name="connsiteY1" fmla="*/ 0 h 6858000"/>
              <a:gd name="connsiteX2" fmla="*/ 6464299 w 6464299"/>
              <a:gd name="connsiteY2" fmla="*/ 6858000 h 6858000"/>
              <a:gd name="connsiteX3" fmla="*/ 1442211 w 6464299"/>
              <a:gd name="connsiteY3" fmla="*/ 6858000 h 6858000"/>
              <a:gd name="connsiteX4" fmla="*/ 1406064 w 6464299"/>
              <a:gd name="connsiteY4" fmla="*/ 6823537 h 6858000"/>
              <a:gd name="connsiteX5" fmla="*/ 0 w 6464299"/>
              <a:gd name="connsiteY5" fmla="*/ 3429000 h 6858000"/>
              <a:gd name="connsiteX6" fmla="*/ 1406065 w 6464299"/>
              <a:gd name="connsiteY6" fmla="*/ 3446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64299" h="6858000">
                <a:moveTo>
                  <a:pt x="1442211" y="0"/>
                </a:moveTo>
                <a:lnTo>
                  <a:pt x="6464299" y="0"/>
                </a:lnTo>
                <a:lnTo>
                  <a:pt x="6464299" y="6858000"/>
                </a:lnTo>
                <a:lnTo>
                  <a:pt x="1442211" y="6858000"/>
                </a:lnTo>
                <a:lnTo>
                  <a:pt x="1406064" y="6823537"/>
                </a:lnTo>
                <a:cubicBezTo>
                  <a:pt x="537326" y="5954799"/>
                  <a:pt x="0" y="4754649"/>
                  <a:pt x="0" y="3429000"/>
                </a:cubicBezTo>
                <a:cubicBezTo>
                  <a:pt x="0" y="2103351"/>
                  <a:pt x="537327" y="903201"/>
                  <a:pt x="1406065" y="34463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8DF20F9-D3B7-42B2-A1E9-0CFFC2D6B1D4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913F69D-CC35-499F-98E9-DB5F4DA7857A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792B68-6A29-4762-9786-5464146C2D3F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4A43916-0EF3-4032-B076-7508BA194248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3663936-C7CD-4CC7-A365-35214FE1F555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0F0FFA-9BC4-4B19-9CA8-37D85A4D29A4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0FD261C-06E9-4738-923D-79B05AB058D4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41290F-DC0F-415B-A597-27E3899E7938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BA306A0-B972-4C18-8DD5-A71A8A7E469C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DE23DB2-A4A4-460D-B76C-2106D287A725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DFBCE05-9672-4CD8-914A-7AD66DCE4069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3995B00-E8A5-4D96-BD04-5A984E566BA7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C1C973E-1696-41DC-8C35-9B5D6D000EA3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F1A0B6A-9F4F-4D5E-B330-A56C983510C6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2918C8E-9A21-4AC7-91FF-6E3D7E61CC6E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2F95ABF-A2C6-4F7A-AAEE-990196C35D26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711BE86-A4C9-4AE7-9FDA-6DEDE42C8E3F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44AEF7B-86FA-42B3-9293-9A40897F2F30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BEDC05A-2FAC-4095-BC46-BDC8A9334E67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74FE7A6-5826-448E-A5CE-34C8D3534B66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32DCDD3-AEA3-4AB3-AEC2-0700632CA4E0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8097EB3-9935-42C6-954A-A08E4624B498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ECE1B347-7CBD-437F-8E73-E732A06C68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840" y="422910"/>
            <a:ext cx="5129055" cy="5971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</a:t>
            </a:r>
            <a:endParaRPr lang="en-GB" dirty="0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38FB6E2B-1BA7-4FC6-8E4A-44D9D96376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09BD0-D16C-462F-A591-878812F0B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23B643-4AA7-451F-80D4-8CB9B3AD54E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7012" y="1467073"/>
            <a:ext cx="5145883" cy="3094722"/>
          </a:xfrm>
        </p:spPr>
        <p:txBody>
          <a:bodyPr/>
          <a:lstStyle>
            <a:lvl1pPr marL="285750" indent="-285750">
              <a:buFontTx/>
              <a:buBlip>
                <a:blip r:embed="rId4"/>
              </a:buBlip>
              <a:defRPr/>
            </a:lvl1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9131D8C-E663-47E4-99EE-0503DD8F7CF4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7FD640B-AE8C-401F-81CE-54CC3A2F7517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600D71E-7757-44A4-9B73-4BE45F7F73C1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EB527A3D-8A05-48EF-BDD3-5248F7188346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B0CE513-5F8A-42EC-9C67-71CA73332985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ECF2D27-7E7D-4374-9561-F0A6C9BD8195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F994E53-7C15-4B8D-872F-71766C8AAC4B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A24BFD8-AA99-4D36-A369-4096BA2421EF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A9C875F-ACED-4BF6-8021-C39EA0FA871D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752BC607-9BD2-4790-8116-22EA70E5B0A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0DE9A880-367A-48DC-A643-373B3EC1501E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D761E03-D883-4AAA-8FF1-69394E727CFE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10CC53F8-F0FD-4E2D-B60F-FDFE72C2318A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C2934CD-C275-4B85-A97B-E26014DA1DEA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6085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 descr="ToolsToo_Slide">
            <a:extLst>
              <a:ext uri="{FF2B5EF4-FFF2-40B4-BE49-F238E27FC236}">
                <a16:creationId xmlns:a16="http://schemas.microsoft.com/office/drawing/2014/main" id="{474F825E-D39F-4DB2-BB52-D7BDBDCD620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C031BE-7A7A-4F29-8706-4BC578618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422910"/>
            <a:ext cx="10515600" cy="5971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95A5B6-7A44-4099-94BD-A45D5F9E7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762" y="14737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8F0F4-9E5E-4BCD-ADAD-35765C0433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21750" y="6261657"/>
            <a:ext cx="170423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Aft>
                <a:spcPts val="600"/>
              </a:spcAft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AA223-8E8A-49E4-BA41-D6C07D2F0487}" type="datetime1">
              <a:rPr lang="en-GB" smtClean="0"/>
              <a:t>12/11/2025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8FDD4-3121-4BD2-976B-53EE3A6EA2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54200" y="6261657"/>
            <a:ext cx="706755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lnSpc>
                <a:spcPct val="90000"/>
              </a:lnSpc>
              <a:spcAft>
                <a:spcPts val="600"/>
              </a:spcAft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222E3-B3B1-49D6-B7E5-62E7D7F80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5986" y="6261657"/>
            <a:ext cx="129937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Aft>
                <a:spcPts val="600"/>
              </a:spcAft>
              <a:defRPr sz="1400" b="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B2541E-DA6A-435D-8646-E77EB662438B}"/>
              </a:ext>
            </a:extLst>
          </p:cNvPr>
          <p:cNvSpPr txBox="1"/>
          <p:nvPr userDrawn="1"/>
        </p:nvSpPr>
        <p:spPr>
          <a:xfrm>
            <a:off x="5232400" y="2419350"/>
            <a:ext cx="2622550" cy="307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7114694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87" r:id="rId2"/>
    <p:sldLayoutId id="2147483650" r:id="rId3"/>
    <p:sldLayoutId id="2147483688" r:id="rId4"/>
    <p:sldLayoutId id="2147483651" r:id="rId5"/>
    <p:sldLayoutId id="2147483652" r:id="rId6"/>
    <p:sldLayoutId id="2147483653" r:id="rId7"/>
    <p:sldLayoutId id="2147483692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84" r:id="rId14"/>
    <p:sldLayoutId id="2147483685" r:id="rId15"/>
    <p:sldLayoutId id="2147483686" r:id="rId16"/>
    <p:sldLayoutId id="2147483659" r:id="rId17"/>
    <p:sldLayoutId id="2147483667" r:id="rId18"/>
    <p:sldLayoutId id="2147483660" r:id="rId19"/>
    <p:sldLayoutId id="2147483683" r:id="rId20"/>
    <p:sldLayoutId id="2147483663" r:id="rId21"/>
    <p:sldLayoutId id="2147483682" r:id="rId22"/>
    <p:sldLayoutId id="2147483665" r:id="rId23"/>
    <p:sldLayoutId id="2147483681" r:id="rId24"/>
    <p:sldLayoutId id="2147483668" r:id="rId25"/>
    <p:sldLayoutId id="2147483669" r:id="rId26"/>
    <p:sldLayoutId id="2147483670" r:id="rId27"/>
    <p:sldLayoutId id="2147483671" r:id="rId28"/>
    <p:sldLayoutId id="2147483672" r:id="rId29"/>
    <p:sldLayoutId id="2147483673" r:id="rId30"/>
    <p:sldLayoutId id="2147483674" r:id="rId31"/>
    <p:sldLayoutId id="2147483675" r:id="rId32"/>
    <p:sldLayoutId id="2147483676" r:id="rId33"/>
    <p:sldLayoutId id="2147483689" r:id="rId34"/>
    <p:sldLayoutId id="2147483677" r:id="rId35"/>
    <p:sldLayoutId id="2147483680" r:id="rId36"/>
    <p:sldLayoutId id="2147483693" r:id="rId37"/>
    <p:sldLayoutId id="2147483694" r:id="rId38"/>
    <p:sldLayoutId id="2147483695" r:id="rId39"/>
    <p:sldLayoutId id="2147483696" r:id="rId40"/>
    <p:sldLayoutId id="2147483697" r:id="rId41"/>
    <p:sldLayoutId id="2147483698" r:id="rId42"/>
    <p:sldLayoutId id="2147483699" r:id="rId43"/>
    <p:sldLayoutId id="2147483700" r:id="rId44"/>
    <p:sldLayoutId id="2147483701" r:id="rId45"/>
    <p:sldLayoutId id="2147483702" r:id="rId46"/>
    <p:sldLayoutId id="2147483703" r:id="rId47"/>
    <p:sldLayoutId id="2147483704" r:id="rId48"/>
    <p:sldLayoutId id="2147483705" r:id="rId4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spcAft>
          <a:spcPts val="0"/>
        </a:spcAft>
        <a:buNone/>
        <a:defRPr sz="3000" kern="1200" spc="0" normalizeH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58775" indent="-3476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Tx/>
        <a:buBlip>
          <a:blip r:embed="rId51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7675" indent="-2667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Tx/>
        <a:buBlip>
          <a:blip r:embed="rId51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42925" indent="-180975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Tx/>
        <a:buBlip>
          <a:blip r:embed="rId51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78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Tx/>
        <a:buBlip>
          <a:blip r:embed="rId51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43" userDrawn="1">
          <p15:clr>
            <a:srgbClr val="F26B43"/>
          </p15:clr>
        </p15:guide>
        <p15:guide id="2" orient="horz" pos="504" userDrawn="1">
          <p15:clr>
            <a:srgbClr val="F26B43"/>
          </p15:clr>
        </p15:guide>
        <p15:guide id="3" pos="302" userDrawn="1">
          <p15:clr>
            <a:srgbClr val="F26B43"/>
          </p15:clr>
        </p15:guide>
        <p15:guide id="4" orient="horz" pos="107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C76F36A-F8DE-D34F-8FC6-4FEC920B2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008" y="2154775"/>
            <a:ext cx="7984318" cy="1155908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Classical ML for Text Classification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2E15FF-2B70-4EE8-A4D6-CAA3AFD6A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036" y="6344036"/>
            <a:ext cx="1299377" cy="365125"/>
          </a:xfrm>
        </p:spPr>
        <p:txBody>
          <a:bodyPr/>
          <a:lstStyle/>
          <a:p>
            <a:fld id="{EDE17629-7667-4BFF-B773-A04E7994D3D6}" type="slidenum">
              <a:rPr lang="en-GB" smtClean="0"/>
              <a:pPr/>
              <a:t>1</a:t>
            </a:fld>
            <a:r>
              <a:rPr lang="en-GB" dirty="0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EFB989-9335-FC4C-AD2B-3DCB44E15C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27009" y="3355466"/>
            <a:ext cx="6952089" cy="1260341"/>
          </a:xfrm>
        </p:spPr>
        <p:txBody>
          <a:bodyPr/>
          <a:lstStyle/>
          <a:p>
            <a:r>
              <a:rPr lang="en-US" dirty="0"/>
              <a:t>CSY3055 – Natural Language Processing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EEB3B4C-86D3-978F-D0BB-A9DCC7F8294D}"/>
              </a:ext>
            </a:extLst>
          </p:cNvPr>
          <p:cNvSpPr txBox="1">
            <a:spLocks/>
          </p:cNvSpPr>
          <p:nvPr/>
        </p:nvSpPr>
        <p:spPr>
          <a:xfrm>
            <a:off x="2427008" y="4660256"/>
            <a:ext cx="6952089" cy="1260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40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358775" indent="-3476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7675" indent="-2667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2925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Dr Oluseyi Oyedeji</a:t>
            </a:r>
          </a:p>
        </p:txBody>
      </p:sp>
      <p:sp>
        <p:nvSpPr>
          <p:cNvPr id="2" name="AutoShape 2" descr="Software Engineer PNG Transparent Images Free Download | Vector Files |  Pngtree">
            <a:extLst>
              <a:ext uri="{FF2B5EF4-FFF2-40B4-BE49-F238E27FC236}">
                <a16:creationId xmlns:a16="http://schemas.microsoft.com/office/drawing/2014/main" id="{613B28F4-92AF-CE0A-518B-212AD25999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50653" y="331854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FEADF117-0CA0-5F6C-A095-EBFA4185EE27}"/>
              </a:ext>
            </a:extLst>
          </p:cNvPr>
          <p:cNvSpPr txBox="1">
            <a:spLocks/>
          </p:cNvSpPr>
          <p:nvPr/>
        </p:nvSpPr>
        <p:spPr>
          <a:xfrm>
            <a:off x="2493144" y="1215441"/>
            <a:ext cx="6952089" cy="414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40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358775" indent="-3476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7675" indent="-2667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2925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Week 4</a:t>
            </a:r>
          </a:p>
        </p:txBody>
      </p:sp>
      <p:pic>
        <p:nvPicPr>
          <p:cNvPr id="1026" name="Picture 2" descr="Machine Learning Basics">
            <a:extLst>
              <a:ext uri="{FF2B5EF4-FFF2-40B4-BE49-F238E27FC236}">
                <a16:creationId xmlns:a16="http://schemas.microsoft.com/office/drawing/2014/main" id="{559D9271-B89B-01F3-C6A4-D9FEBF27E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765" y="-7303"/>
            <a:ext cx="2404235" cy="180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81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208BF-ABE1-A345-E8A8-F0FDE7B44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1D95A3-86BE-6BCC-33EB-AE99E9915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Generative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3D781-5468-E06E-949E-51D409DA1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10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5EF05F-CF01-F970-8C4E-B951B53FD125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Learns the </a:t>
            </a:r>
            <a:r>
              <a:rPr lang="en-GB" sz="2800" b="1" dirty="0">
                <a:solidFill>
                  <a:schemeClr val="accent3">
                    <a:lumMod val="50000"/>
                  </a:schemeClr>
                </a:solidFill>
              </a:rPr>
              <a:t>joint probability</a:t>
            </a:r>
            <a:r>
              <a:rPr lang="en-GB" sz="2800" dirty="0"/>
              <a:t> 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P(X,Y)=P(X|Y)P(Y) </a:t>
            </a:r>
            <a:r>
              <a:rPr lang="en-GB" sz="2800" dirty="0"/>
              <a:t>i.e. how the data 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GB" sz="2800" dirty="0"/>
              <a:t> is generated for each class 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GB" sz="2800" dirty="0"/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It can </a:t>
            </a:r>
            <a:r>
              <a:rPr lang="en-GB" sz="2800" i="1" dirty="0"/>
              <a:t>generate new samples</a:t>
            </a:r>
            <a:r>
              <a:rPr lang="en-GB" sz="2800" dirty="0"/>
              <a:t> and classifies using Bayes’ rule:</a:t>
            </a:r>
          </a:p>
          <a:p>
            <a:endParaRPr lang="en-GB" sz="2800" dirty="0"/>
          </a:p>
          <a:p>
            <a:endParaRPr lang="en-GB" sz="2800" dirty="0"/>
          </a:p>
          <a:p>
            <a:endParaRPr lang="en-GB" sz="2800" dirty="0"/>
          </a:p>
          <a:p>
            <a:endParaRPr lang="en-GB" sz="2800" dirty="0"/>
          </a:p>
          <a:p>
            <a:endParaRPr lang="en-GB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b="1" dirty="0">
                <a:solidFill>
                  <a:schemeClr val="accent3">
                    <a:lumMod val="50000"/>
                  </a:schemeClr>
                </a:solidFill>
              </a:rPr>
              <a:t>Example: </a:t>
            </a:r>
            <a:r>
              <a:rPr lang="en-GB" sz="2800" dirty="0"/>
              <a:t>Naive Bayes, Gaussian Mixture Models.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FBFED9-AB94-86D2-B7C9-8A1FAF6F9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467" y="3428999"/>
            <a:ext cx="4460449" cy="116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7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DF3F1-4A71-B2D6-992F-7A02B4155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602D83-7910-14A5-53DA-79161C3FF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Discriminative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14600B-C52F-7CB9-277F-DA977177F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11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004372-E8AB-8D9B-F65C-8DA42195703A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Learns the </a:t>
            </a:r>
            <a:r>
              <a:rPr lang="en-GB" sz="2800" b="1" dirty="0">
                <a:solidFill>
                  <a:schemeClr val="accent3">
                    <a:lumMod val="50000"/>
                  </a:schemeClr>
                </a:solidFill>
              </a:rPr>
              <a:t>conditional probability</a:t>
            </a:r>
            <a:r>
              <a:rPr lang="en-GB" sz="2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P(Y|X) </a:t>
            </a:r>
            <a:r>
              <a:rPr lang="en-GB" sz="2800" dirty="0"/>
              <a:t>or a direct decision boundary between classes.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It focuses on </a:t>
            </a:r>
            <a:r>
              <a:rPr lang="en-GB" sz="2800" i="1" dirty="0"/>
              <a:t>distinguishing</a:t>
            </a:r>
            <a:r>
              <a:rPr lang="en-GB" sz="2800" dirty="0"/>
              <a:t> classes rather than modelling how data is produced.</a:t>
            </a:r>
            <a:br>
              <a:rPr lang="en-GB" sz="2800" dirty="0"/>
            </a:br>
            <a:r>
              <a:rPr lang="en-GB" sz="2800" b="1" dirty="0"/>
              <a:t>Example:</a:t>
            </a:r>
            <a:r>
              <a:rPr lang="en-GB" sz="2800" dirty="0"/>
              <a:t> Logistic Regression, Support Vector Machines.</a:t>
            </a:r>
          </a:p>
        </p:txBody>
      </p:sp>
    </p:spTree>
    <p:extLst>
      <p:ext uri="{BB962C8B-B14F-4D97-AF65-F5344CB8AC3E}">
        <p14:creationId xmlns:p14="http://schemas.microsoft.com/office/powerpoint/2010/main" val="23472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E0F6C-C493-8750-4155-2318DDF52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4A56E6-E0DB-0484-4D62-5DD84AE6E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Generative vs Discriminative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E3BD18-CC97-03F5-76E3-1A52C7294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12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483E24-6940-674D-6C3E-2177D1A79938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A generative model = understand what a “</a:t>
            </a:r>
            <a:r>
              <a:rPr lang="en-GB" sz="2800" b="1" dirty="0">
                <a:solidFill>
                  <a:srgbClr val="1E5423"/>
                </a:solidFill>
              </a:rPr>
              <a:t>positive</a:t>
            </a:r>
            <a:r>
              <a:rPr lang="en-GB" sz="2800" dirty="0"/>
              <a:t>” review typically looks like and what a “</a:t>
            </a:r>
            <a:r>
              <a:rPr lang="en-GB" sz="2800" b="1" dirty="0">
                <a:solidFill>
                  <a:srgbClr val="FF0000"/>
                </a:solidFill>
              </a:rPr>
              <a:t>negative</a:t>
            </a:r>
            <a:r>
              <a:rPr lang="en-GB" sz="2800" dirty="0"/>
              <a:t>” one looks like.</a:t>
            </a:r>
          </a:p>
          <a:p>
            <a:pPr marL="457200" indent="-45720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 A discriminative model just looks for the </a:t>
            </a:r>
            <a:r>
              <a:rPr lang="en-GB" sz="2800" i="1" dirty="0">
                <a:solidFill>
                  <a:schemeClr val="accent3">
                    <a:lumMod val="50000"/>
                  </a:schemeClr>
                </a:solidFill>
              </a:rPr>
              <a:t>boundary between positive and negative reviews</a:t>
            </a:r>
            <a:r>
              <a:rPr lang="en-GB" sz="2800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136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93A6B-5622-A52F-3DDD-397D0FA92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4DF2AC-6DF6-96B7-4CCC-D9696770E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924" y="2973604"/>
            <a:ext cx="8406062" cy="597101"/>
          </a:xfrm>
        </p:spPr>
        <p:txBody>
          <a:bodyPr/>
          <a:lstStyle/>
          <a:p>
            <a:pPr algn="ctr"/>
            <a:r>
              <a:rPr lang="en-GB" sz="4400" dirty="0"/>
              <a:t>Naïve Bayes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86C590-25E4-745E-B62C-DA2923E45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13</a:t>
            </a:fld>
            <a:r>
              <a:rPr lang="en-GB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247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9DD46-FE9E-A234-1C5D-85E53D9B6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79C8BA-81FA-D6D3-E47D-838DBCB4C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388227"/>
            <a:ext cx="10515600" cy="597101"/>
          </a:xfrm>
        </p:spPr>
        <p:txBody>
          <a:bodyPr/>
          <a:lstStyle/>
          <a:p>
            <a:r>
              <a:rPr lang="en-GB" sz="3600" dirty="0"/>
              <a:t>Naïve Bayes Classifier (Generative Model)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B64364-5F48-75E0-0BC9-BDAFE86B6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14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29630-0519-9805-326D-BD20312F45DE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lvl="1" indent="-28575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>
                <a:solidFill>
                  <a:schemeClr val="accent3">
                    <a:lumMod val="50000"/>
                  </a:schemeClr>
                </a:solidFill>
              </a:rPr>
              <a:t>Naive Bayes </a:t>
            </a:r>
            <a:r>
              <a:rPr lang="en-GB" sz="2800" dirty="0"/>
              <a:t>is a </a:t>
            </a:r>
            <a:r>
              <a:rPr lang="en-GB" sz="2800" b="1" dirty="0"/>
              <a:t>probabilistic classifier </a:t>
            </a:r>
            <a:r>
              <a:rPr lang="en-GB" sz="2800" dirty="0"/>
              <a:t>based on </a:t>
            </a:r>
            <a:r>
              <a:rPr lang="en-GB" sz="2800" dirty="0">
                <a:solidFill>
                  <a:srgbClr val="FF0000"/>
                </a:solidFill>
              </a:rPr>
              <a:t>Bayes’ Theorem</a:t>
            </a:r>
            <a:r>
              <a:rPr lang="en-GB" sz="2800" dirty="0"/>
              <a:t> assuming feature independence.</a:t>
            </a:r>
          </a:p>
          <a:p>
            <a:pPr marL="285750" lvl="1" indent="-28575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Widely applied in NLP tasks</a:t>
            </a:r>
          </a:p>
          <a:p>
            <a:pPr marL="1200150" lvl="3" indent="-28575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000" dirty="0">
                <a:highlight>
                  <a:srgbClr val="FFFF00"/>
                </a:highlight>
              </a:rPr>
              <a:t>text classification, spam detection, and sentiment analysis.</a:t>
            </a:r>
          </a:p>
          <a:p>
            <a:pPr marL="285750" lvl="1" indent="-28575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Efficiently manages </a:t>
            </a:r>
            <a:r>
              <a:rPr lang="en-GB" sz="2800" b="1" dirty="0">
                <a:solidFill>
                  <a:schemeClr val="accent3">
                    <a:lumMod val="50000"/>
                  </a:schemeClr>
                </a:solidFill>
              </a:rPr>
              <a:t>large vectors of word frequencies</a:t>
            </a:r>
            <a:r>
              <a:rPr lang="en-GB" sz="2800" dirty="0"/>
              <a:t> or binary indicators in documents.</a:t>
            </a:r>
          </a:p>
          <a:p>
            <a:pPr marL="285750" lvl="1" indent="-28575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Provides scalable, interpretable solutions with clear probabilistic predictions.</a:t>
            </a:r>
          </a:p>
          <a:p>
            <a:pPr marL="285750" lvl="1" indent="-285750">
              <a:buFont typeface="Wingdings" panose="05000000000000000000" pitchFamily="2" charset="2"/>
              <a:buChar char="§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769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94C0D-2E03-C248-EE46-C723D6A2A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8A35F3-434D-4696-E27F-A65AE3CC5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388227"/>
            <a:ext cx="10515600" cy="597101"/>
          </a:xfrm>
        </p:spPr>
        <p:txBody>
          <a:bodyPr/>
          <a:lstStyle/>
          <a:p>
            <a:r>
              <a:rPr lang="en-GB" sz="3600" dirty="0"/>
              <a:t>Naïve Bayes Classifier contd.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B082D4-A80A-FEDC-D753-39DBDB465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15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78D958-7DB3-A5AE-D230-1751724CB142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400" dirty="0"/>
              <a:t>It uses </a:t>
            </a:r>
            <a:r>
              <a:rPr lang="en-GB" sz="2400" b="1" dirty="0"/>
              <a:t>Bayes’ Theorem</a:t>
            </a:r>
            <a:r>
              <a:rPr lang="en-GB" sz="2400" dirty="0"/>
              <a:t> to compute the probability of a class given words in a document</a:t>
            </a:r>
          </a:p>
          <a:p>
            <a:pPr marL="285750" lvl="1" indent="-285750">
              <a:buFont typeface="Wingdings" panose="05000000000000000000" pitchFamily="2" charset="2"/>
              <a:buChar char="§"/>
            </a:pPr>
            <a:endParaRPr lang="en-GB" dirty="0"/>
          </a:p>
          <a:p>
            <a:pPr marL="285750" lvl="1" indent="-285750">
              <a:buFont typeface="Wingdings" panose="05000000000000000000" pitchFamily="2" charset="2"/>
              <a:buChar char="§"/>
            </a:pPr>
            <a:endParaRPr lang="en-GB" dirty="0"/>
          </a:p>
          <a:p>
            <a:pPr marL="285750" lvl="1" indent="-285750">
              <a:buFont typeface="Wingdings" panose="05000000000000000000" pitchFamily="2" charset="2"/>
              <a:buChar char="§"/>
            </a:pPr>
            <a:endParaRPr lang="en-GB" dirty="0"/>
          </a:p>
          <a:p>
            <a:pPr marL="285750" lvl="1" indent="-285750">
              <a:buFont typeface="Wingdings" panose="05000000000000000000" pitchFamily="2" charset="2"/>
              <a:buChar char="§"/>
            </a:pPr>
            <a:endParaRPr lang="en-GB" dirty="0"/>
          </a:p>
          <a:p>
            <a:pPr marL="285750" lvl="1" indent="-285750">
              <a:buFont typeface="Wingdings" panose="05000000000000000000" pitchFamily="2" charset="2"/>
              <a:buChar char="§"/>
            </a:pPr>
            <a:endParaRPr lang="en-GB" dirty="0"/>
          </a:p>
          <a:p>
            <a:pPr marL="285750" lvl="1" indent="-285750">
              <a:buFont typeface="Wingdings" panose="05000000000000000000" pitchFamily="2" charset="2"/>
              <a:buChar char="§"/>
            </a:pPr>
            <a:endParaRPr lang="en-GB" dirty="0"/>
          </a:p>
          <a:p>
            <a:pPr marL="285750" lvl="1" indent="-285750">
              <a:buFont typeface="Wingdings" panose="05000000000000000000" pitchFamily="2" charset="2"/>
              <a:buChar char="§"/>
            </a:pPr>
            <a:endParaRPr lang="en-GB" dirty="0"/>
          </a:p>
          <a:p>
            <a:pPr marL="1657350" lvl="4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 b="1" dirty="0">
                <a:solidFill>
                  <a:schemeClr val="accent3">
                    <a:lumMod val="50000"/>
                  </a:schemeClr>
                </a:solidFill>
              </a:rPr>
              <a:t>P(y) : </a:t>
            </a:r>
            <a:r>
              <a:rPr lang="en-GB" sz="2000" dirty="0"/>
              <a:t>prior probability of class (e.g., 0.5 for positive, 0.5 for negative)</a:t>
            </a:r>
          </a:p>
          <a:p>
            <a:pPr marL="1657350" lvl="4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 b="1" dirty="0">
                <a:solidFill>
                  <a:schemeClr val="accent3">
                    <a:lumMod val="50000"/>
                  </a:schemeClr>
                </a:solidFill>
              </a:rPr>
              <a:t>P(</a:t>
            </a:r>
            <a:r>
              <a:rPr lang="en-GB" sz="2000" b="1" dirty="0" err="1">
                <a:solidFill>
                  <a:schemeClr val="accent3">
                    <a:lumMod val="50000"/>
                  </a:schemeClr>
                </a:solidFill>
              </a:rPr>
              <a:t>x|y</a:t>
            </a:r>
            <a:r>
              <a:rPr lang="en-GB" sz="2000" b="1" dirty="0">
                <a:solidFill>
                  <a:schemeClr val="accent3">
                    <a:lumMod val="50000"/>
                  </a:schemeClr>
                </a:solidFill>
              </a:rPr>
              <a:t>): </a:t>
            </a:r>
            <a:r>
              <a:rPr lang="en-GB" sz="2000" dirty="0"/>
              <a:t>likelihood of the features given class</a:t>
            </a:r>
          </a:p>
          <a:p>
            <a:pPr marL="1657350" lvl="4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 b="1" dirty="0">
                <a:solidFill>
                  <a:schemeClr val="accent3">
                    <a:lumMod val="50000"/>
                  </a:schemeClr>
                </a:solidFill>
              </a:rPr>
              <a:t> “Naïve”: </a:t>
            </a:r>
            <a:r>
              <a:rPr lang="en-GB" sz="2000" dirty="0"/>
              <a:t>assumption: words are independent given class</a:t>
            </a:r>
          </a:p>
          <a:p>
            <a:pPr marL="285750" lvl="1" indent="-285750">
              <a:buFont typeface="Wingdings" panose="05000000000000000000" pitchFamily="2" charset="2"/>
              <a:buChar char="§"/>
            </a:pPr>
            <a:endParaRPr lang="en-GB" dirty="0"/>
          </a:p>
          <a:p>
            <a:pPr marL="285750" lvl="1" indent="-285750">
              <a:buFont typeface="Wingdings" panose="05000000000000000000" pitchFamily="2" charset="2"/>
              <a:buChar char="§"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FAD4AB-DFD5-B561-16CE-A53B50066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797" y="2360137"/>
            <a:ext cx="4041568" cy="126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05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ECB1A-CB18-F159-0CEE-A21511A29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023D6C5-D09E-C73D-9D91-EA09189D76EE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endParaRPr lang="en-GB" sz="2000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083483-F1A7-368E-F3BD-0A70F9663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Variants of Naïve Bayes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4F4E42-AF63-4FCF-2697-9C4C3E699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16</a:t>
            </a:fld>
            <a:r>
              <a:rPr lang="en-GB"/>
              <a:t>.</a:t>
            </a:r>
            <a:endParaRPr lang="en-GB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63C1F9E-3418-AC4C-8347-C6062416F8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174974"/>
              </p:ext>
            </p:extLst>
          </p:nvPr>
        </p:nvGraphicFramePr>
        <p:xfrm>
          <a:off x="408572" y="1589281"/>
          <a:ext cx="10515600" cy="2979866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4051133">
                  <a:extLst>
                    <a:ext uri="{9D8B030D-6E8A-4147-A177-3AD203B41FA5}">
                      <a16:colId xmlns:a16="http://schemas.microsoft.com/office/drawing/2014/main" val="3733392168"/>
                    </a:ext>
                  </a:extLst>
                </a:gridCol>
                <a:gridCol w="6464467">
                  <a:extLst>
                    <a:ext uri="{9D8B030D-6E8A-4147-A177-3AD203B41FA5}">
                      <a16:colId xmlns:a16="http://schemas.microsoft.com/office/drawing/2014/main" val="4042717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3200" kern="0">
                          <a:effectLst/>
                        </a:rPr>
                        <a:t>Type</a:t>
                      </a:r>
                      <a:endParaRPr lang="en-GB" sz="3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3200" kern="0">
                          <a:effectLst/>
                        </a:rPr>
                        <a:t>Use case</a:t>
                      </a:r>
                      <a:endParaRPr lang="en-GB" sz="3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5596818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3200" kern="0" dirty="0">
                          <a:effectLst/>
                        </a:rPr>
                        <a:t>Multinomial NB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GB" sz="3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3200" kern="0" dirty="0">
                          <a:effectLst/>
                        </a:rPr>
                        <a:t>Word counts or term frequencies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GB" sz="3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282740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3200" kern="0" dirty="0">
                          <a:effectLst/>
                        </a:rPr>
                        <a:t>Bernoulli NB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GB" sz="3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3200" kern="0" dirty="0">
                          <a:effectLst/>
                        </a:rPr>
                        <a:t>Binary word presence/absence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GB" sz="3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713933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860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50D30-446D-FDB8-F355-72029D1FE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4ED262-6A35-144B-B9EE-E4548CF49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A47FDD-12E0-1EC2-B97A-34DD81735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17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245A4-901F-1B46-A5AD-A17FA726D0CD}"/>
              </a:ext>
            </a:extLst>
          </p:cNvPr>
          <p:cNvSpPr txBox="1"/>
          <p:nvPr/>
        </p:nvSpPr>
        <p:spPr>
          <a:xfrm>
            <a:off x="243840" y="1039201"/>
            <a:ext cx="10937877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800" dirty="0"/>
              <a:t>If “</a:t>
            </a:r>
            <a:r>
              <a:rPr lang="en-GB" sz="2800" b="1" dirty="0">
                <a:solidFill>
                  <a:schemeClr val="accent3">
                    <a:lumMod val="50000"/>
                  </a:schemeClr>
                </a:solidFill>
              </a:rPr>
              <a:t>fantastic</a:t>
            </a:r>
            <a:r>
              <a:rPr lang="en-GB" sz="2800" dirty="0"/>
              <a:t>” and “</a:t>
            </a:r>
            <a:r>
              <a:rPr lang="en-GB" sz="2800" b="1" dirty="0">
                <a:solidFill>
                  <a:schemeClr val="accent3">
                    <a:lumMod val="50000"/>
                  </a:schemeClr>
                </a:solidFill>
              </a:rPr>
              <a:t>excellent</a:t>
            </a:r>
            <a:r>
              <a:rPr lang="en-GB" sz="2800" dirty="0"/>
              <a:t>” appear often in </a:t>
            </a:r>
            <a:r>
              <a:rPr lang="en-GB" sz="2800" b="1" dirty="0">
                <a:solidFill>
                  <a:srgbClr val="1E5423"/>
                </a:solidFill>
              </a:rPr>
              <a:t>positive reviews</a:t>
            </a:r>
            <a:r>
              <a:rPr lang="en-GB" sz="2800" dirty="0"/>
              <a:t>:</a:t>
            </a:r>
          </a:p>
          <a:p>
            <a:pPr>
              <a:spcAft>
                <a:spcPts val="1200"/>
              </a:spcAft>
            </a:pPr>
            <a:endParaRPr lang="en-GB" sz="2800" dirty="0"/>
          </a:p>
          <a:p>
            <a:pPr>
              <a:spcAft>
                <a:spcPts val="1200"/>
              </a:spcAft>
            </a:pPr>
            <a:endParaRPr lang="en-GB" sz="2800" dirty="0"/>
          </a:p>
          <a:p>
            <a:pPr>
              <a:spcAft>
                <a:spcPts val="1200"/>
              </a:spcAft>
            </a:pPr>
            <a:endParaRPr lang="en-GB" sz="2800" dirty="0"/>
          </a:p>
          <a:p>
            <a:pPr>
              <a:spcAft>
                <a:spcPts val="1200"/>
              </a:spcAft>
            </a:pPr>
            <a:endParaRPr lang="en-GB" sz="2800" dirty="0"/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800" dirty="0"/>
              <a:t>The class with the </a:t>
            </a:r>
            <a:r>
              <a:rPr lang="en-GB" sz="2800" b="1" dirty="0">
                <a:solidFill>
                  <a:schemeClr val="accent3">
                    <a:lumMod val="50000"/>
                  </a:schemeClr>
                </a:solidFill>
              </a:rPr>
              <a:t>higher posterior </a:t>
            </a:r>
            <a:r>
              <a:rPr lang="en-GB" sz="2800" dirty="0"/>
              <a:t>wins.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829BE0-759C-78DB-170C-71281C7F5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3" y="2611779"/>
            <a:ext cx="11040816" cy="69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6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4C624-EFC7-7DCB-5716-1A82DB2E4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D1720F-D5F2-F699-4C83-BF4B69BED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The Core Idea Behind Naïve Bayes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E3278E-56B7-516A-9FFB-6D17D5A14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18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E916F5-423B-F423-949C-4D8EF93C5EC0}"/>
              </a:ext>
            </a:extLst>
          </p:cNvPr>
          <p:cNvSpPr txBox="1"/>
          <p:nvPr/>
        </p:nvSpPr>
        <p:spPr>
          <a:xfrm>
            <a:off x="243840" y="1039201"/>
            <a:ext cx="10937877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800" dirty="0"/>
              <a:t>Bayes’ Theorem</a:t>
            </a: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endParaRPr lang="en-GB" sz="2800" dirty="0"/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endParaRPr lang="en-GB" sz="2800" dirty="0"/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800" dirty="0"/>
              <a:t>For Prediction</a:t>
            </a: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endParaRPr lang="en-GB" sz="2800" dirty="0"/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endParaRPr lang="en-GB" sz="2800" dirty="0"/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800" dirty="0"/>
              <a:t>“Naïve” assumption: </a:t>
            </a:r>
            <a:r>
              <a:rPr lang="en-GB" sz="2800" i="1" dirty="0"/>
              <a:t>features are independent given the class</a:t>
            </a:r>
            <a:r>
              <a:rPr lang="en-GB" sz="2800" dirty="0"/>
              <a:t>.</a:t>
            </a: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800" dirty="0"/>
              <a:t> E.g. Predict if an email is spam using word probabilities.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582AA5-3306-0713-AED0-57D2572581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066"/>
          <a:stretch>
            <a:fillRect/>
          </a:stretch>
        </p:blipFill>
        <p:spPr>
          <a:xfrm>
            <a:off x="3130702" y="1507959"/>
            <a:ext cx="4041568" cy="10742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4C870A-4B15-17CE-AE1F-9E759F091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7030" y="3201547"/>
            <a:ext cx="4729666" cy="107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74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419FE-9466-4127-57E0-EDC096E9B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2DE5B6-E103-90B6-E129-C983B0FDA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The Core Idea Behind Naïve Bayes contd.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3E8133-01FB-C9E1-9084-419894DE3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19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4FE3FB-904E-5D65-03CB-92B700C26F1F}"/>
              </a:ext>
            </a:extLst>
          </p:cNvPr>
          <p:cNvSpPr txBox="1"/>
          <p:nvPr/>
        </p:nvSpPr>
        <p:spPr>
          <a:xfrm>
            <a:off x="243840" y="1039201"/>
            <a:ext cx="10937877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buNone/>
            </a:pPr>
            <a:endParaRPr lang="en-GB" sz="2000" dirty="0">
              <a:solidFill>
                <a:srgbClr val="D1D1D1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8CE8FD-1DE2-4133-8B8D-AD61C043B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505" y="1494930"/>
            <a:ext cx="9472490" cy="3312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5F6B47-955B-2F1B-913A-04EB2CBC9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820" y="5232613"/>
            <a:ext cx="3567363" cy="117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8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412C7-F5A8-FDD8-0452-BBE95293E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431A81-B78D-6FDD-AA95-C9AAE2734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Learning Goals for Week 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1437AE-980E-2E36-26C4-D46748CCF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2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318D3A-0EEE-A1CD-ECBE-DDC57A27811A}"/>
              </a:ext>
            </a:extLst>
          </p:cNvPr>
          <p:cNvSpPr txBox="1"/>
          <p:nvPr/>
        </p:nvSpPr>
        <p:spPr>
          <a:xfrm>
            <a:off x="243840" y="1388167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spcAft>
                <a:spcPts val="1800"/>
              </a:spcAft>
            </a:pPr>
            <a:endParaRPr lang="en-GB" sz="2800" dirty="0"/>
          </a:p>
          <a:p>
            <a:pPr algn="just">
              <a:spcAft>
                <a:spcPts val="1800"/>
              </a:spcAft>
            </a:pPr>
            <a:r>
              <a:rPr lang="en-GB" sz="2800" dirty="0"/>
              <a:t>By the end of week two, you should be able to:</a:t>
            </a:r>
            <a:endParaRPr lang="en-GB" sz="3200" dirty="0"/>
          </a:p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000" dirty="0"/>
              <a:t>Explain the difference between </a:t>
            </a:r>
            <a:r>
              <a:rPr lang="en-GB" sz="2000" b="1" dirty="0">
                <a:solidFill>
                  <a:schemeClr val="accent3">
                    <a:lumMod val="50000"/>
                  </a:schemeClr>
                </a:solidFill>
              </a:rPr>
              <a:t>generative and discriminative models</a:t>
            </a:r>
            <a:r>
              <a:rPr lang="en-GB" sz="2000" dirty="0"/>
              <a:t>.</a:t>
            </a:r>
          </a:p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000" dirty="0"/>
              <a:t>Train and compare </a:t>
            </a:r>
            <a:r>
              <a:rPr lang="en-GB" sz="2000" b="1" dirty="0"/>
              <a:t>Naïve Bayes</a:t>
            </a:r>
            <a:r>
              <a:rPr lang="en-GB" sz="2000" dirty="0"/>
              <a:t>, </a:t>
            </a:r>
            <a:r>
              <a:rPr lang="en-GB" sz="2000" b="1" dirty="0"/>
              <a:t>Logistic Regression</a:t>
            </a:r>
            <a:r>
              <a:rPr lang="en-GB" sz="2000" dirty="0"/>
              <a:t> for text data.</a:t>
            </a:r>
          </a:p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000" dirty="0"/>
              <a:t>Use </a:t>
            </a:r>
            <a:r>
              <a:rPr lang="en-GB" sz="2000" b="1" dirty="0"/>
              <a:t>TF-IDF</a:t>
            </a:r>
            <a:r>
              <a:rPr lang="en-GB" sz="2000" dirty="0"/>
              <a:t> features and </a:t>
            </a:r>
            <a:r>
              <a:rPr lang="en-GB" sz="2000" b="1" dirty="0"/>
              <a:t>evaluate results</a:t>
            </a:r>
            <a:r>
              <a:rPr lang="en-GB" sz="2000" dirty="0"/>
              <a:t> with </a:t>
            </a:r>
            <a:r>
              <a:rPr lang="en-GB" sz="2000" b="1" dirty="0">
                <a:solidFill>
                  <a:schemeClr val="accent3">
                    <a:lumMod val="50000"/>
                  </a:schemeClr>
                </a:solidFill>
              </a:rPr>
              <a:t>precision, recall, and F1</a:t>
            </a:r>
            <a:r>
              <a:rPr lang="en-GB" sz="2000" dirty="0"/>
              <a:t>.</a:t>
            </a:r>
          </a:p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000" dirty="0"/>
              <a:t>Reflect on </a:t>
            </a:r>
            <a:r>
              <a:rPr lang="en-GB" sz="2000" b="1" dirty="0">
                <a:solidFill>
                  <a:schemeClr val="accent3">
                    <a:lumMod val="50000"/>
                  </a:schemeClr>
                </a:solidFill>
              </a:rPr>
              <a:t>bias and fairness</a:t>
            </a:r>
            <a:r>
              <a:rPr lang="en-GB" sz="2000" dirty="0"/>
              <a:t> in text classification.</a:t>
            </a:r>
            <a:endParaRPr lang="en-GB" sz="2800" i="1" dirty="0"/>
          </a:p>
        </p:txBody>
      </p:sp>
    </p:spTree>
    <p:extLst>
      <p:ext uri="{BB962C8B-B14F-4D97-AF65-F5344CB8AC3E}">
        <p14:creationId xmlns:p14="http://schemas.microsoft.com/office/powerpoint/2010/main" val="123432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7FC32-C4B8-9400-C214-B96EE2DD8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29B3C19-99AB-720A-5F2E-643B2B21D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The Core Idea Behind Naïve Bayes contd.</a:t>
            </a:r>
            <a:endParaRPr lang="en-GB"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FBE62-422F-1DEF-6C62-0DF78D69A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20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0F8754-0EB6-572F-A6BB-A99CCC3A4F64}"/>
              </a:ext>
            </a:extLst>
          </p:cNvPr>
          <p:cNvSpPr txBox="1"/>
          <p:nvPr/>
        </p:nvSpPr>
        <p:spPr>
          <a:xfrm>
            <a:off x="243840" y="1039201"/>
            <a:ext cx="10937877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buNone/>
            </a:pPr>
            <a:endParaRPr lang="en-GB" sz="2000" dirty="0">
              <a:solidFill>
                <a:srgbClr val="D1D1D1"/>
              </a:solidFill>
              <a:latin typeface="Courier New" panose="02070309020205020404" pitchFamily="49" charset="0"/>
            </a:endParaRPr>
          </a:p>
          <a:p>
            <a:pPr>
              <a:buNone/>
            </a:pPr>
            <a:endParaRPr lang="en-GB" sz="2000" dirty="0">
              <a:solidFill>
                <a:srgbClr val="D1D1D1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endParaRPr lang="en-GB" sz="2000" dirty="0">
              <a:solidFill>
                <a:srgbClr val="D1D1D1"/>
              </a:solidFill>
              <a:latin typeface="Courier New" panose="02070309020205020404" pitchFamily="49" charset="0"/>
            </a:endParaRPr>
          </a:p>
          <a:p>
            <a:pPr>
              <a:buNone/>
            </a:pPr>
            <a:endParaRPr lang="en-GB" sz="2000" dirty="0">
              <a:solidFill>
                <a:srgbClr val="D1D1D1"/>
              </a:solidFill>
              <a:latin typeface="Courier New" panose="02070309020205020404" pitchFamily="49" charset="0"/>
            </a:endParaRPr>
          </a:p>
          <a:p>
            <a:pPr>
              <a:buNone/>
            </a:pPr>
            <a:endParaRPr lang="en-GB" sz="2000" dirty="0">
              <a:solidFill>
                <a:srgbClr val="D1D1D1"/>
              </a:solidFill>
              <a:latin typeface="Courier New" panose="02070309020205020404" pitchFamily="49" charset="0"/>
            </a:endParaRPr>
          </a:p>
          <a:p>
            <a:pPr>
              <a:buNone/>
            </a:pPr>
            <a:endParaRPr lang="en-GB" sz="2000" dirty="0">
              <a:solidFill>
                <a:srgbClr val="D1D1D1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endParaRPr lang="en-GB" sz="2000" dirty="0">
              <a:solidFill>
                <a:srgbClr val="D1D1D1"/>
              </a:solidFill>
              <a:latin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GB" sz="28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The library computes (</a:t>
            </a:r>
            <a:r>
              <a:rPr lang="en-GB" sz="2800" b="1" dirty="0"/>
              <a:t>P(y)</a:t>
            </a:r>
            <a:r>
              <a:rPr lang="en-GB" sz="2800" dirty="0"/>
              <a:t>) and (</a:t>
            </a:r>
            <a:r>
              <a:rPr lang="en-GB" sz="2800" b="1" dirty="0"/>
              <a:t>P(</a:t>
            </a:r>
            <a:r>
              <a:rPr lang="en-GB" sz="2800" b="1" dirty="0" err="1"/>
              <a:t>x_i|y</a:t>
            </a:r>
            <a:r>
              <a:rPr lang="en-GB" sz="2800" b="1" dirty="0"/>
              <a:t>)</a:t>
            </a:r>
            <a:r>
              <a:rPr lang="en-GB" sz="2800" dirty="0"/>
              <a:t>) internally.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i="1" dirty="0"/>
              <a:t>Focus on data preparation, not the probability math</a:t>
            </a:r>
            <a:r>
              <a:rPr lang="en-GB" sz="2800" dirty="0"/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BF8483-8C15-E9CA-7588-3AC1EA119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35" y="1292024"/>
            <a:ext cx="8434940" cy="201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4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829BA-2437-121B-8FC1-F56E813D4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F8E15F-D465-B29D-32F0-3758BB083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The Core Idea Behind Naïve Bayes contd.</a:t>
            </a:r>
            <a:endParaRPr lang="en-GB" sz="5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EE908C-2444-E8FA-C86E-FCB6DB694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21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CA850A-40E6-68B7-CE8A-A03760422DB4}"/>
              </a:ext>
            </a:extLst>
          </p:cNvPr>
          <p:cNvSpPr txBox="1"/>
          <p:nvPr/>
        </p:nvSpPr>
        <p:spPr>
          <a:xfrm>
            <a:off x="243840" y="1039201"/>
            <a:ext cx="10937877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sz="2800" dirty="0">
                <a:highlight>
                  <a:srgbClr val="FFFF00"/>
                </a:highlight>
              </a:rPr>
              <a:t>“Naïve Bayes was built for counts. TF-IDF still works, but it bends the probabilistic assumption a bit.”</a:t>
            </a:r>
          </a:p>
          <a:p>
            <a:pPr>
              <a:buNone/>
            </a:pPr>
            <a:endParaRPr lang="en-GB" sz="28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B8D6BA2-44CB-56AA-B1FF-4D556B4890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653899"/>
              </p:ext>
            </p:extLst>
          </p:nvPr>
        </p:nvGraphicFramePr>
        <p:xfrm>
          <a:off x="243839" y="1292025"/>
          <a:ext cx="11681524" cy="2935416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2920381">
                  <a:extLst>
                    <a:ext uri="{9D8B030D-6E8A-4147-A177-3AD203B41FA5}">
                      <a16:colId xmlns:a16="http://schemas.microsoft.com/office/drawing/2014/main" val="2933532255"/>
                    </a:ext>
                  </a:extLst>
                </a:gridCol>
                <a:gridCol w="2920381">
                  <a:extLst>
                    <a:ext uri="{9D8B030D-6E8A-4147-A177-3AD203B41FA5}">
                      <a16:colId xmlns:a16="http://schemas.microsoft.com/office/drawing/2014/main" val="3346328012"/>
                    </a:ext>
                  </a:extLst>
                </a:gridCol>
                <a:gridCol w="2920381">
                  <a:extLst>
                    <a:ext uri="{9D8B030D-6E8A-4147-A177-3AD203B41FA5}">
                      <a16:colId xmlns:a16="http://schemas.microsoft.com/office/drawing/2014/main" val="3594850980"/>
                    </a:ext>
                  </a:extLst>
                </a:gridCol>
                <a:gridCol w="2920381">
                  <a:extLst>
                    <a:ext uri="{9D8B030D-6E8A-4147-A177-3AD203B41FA5}">
                      <a16:colId xmlns:a16="http://schemas.microsoft.com/office/drawing/2014/main" val="31114185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>
                          <a:effectLst/>
                        </a:rPr>
                        <a:t>Feature Representation</a:t>
                      </a:r>
                      <a:endParaRPr lang="en-GB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>
                          <a:effectLst/>
                        </a:rPr>
                        <a:t>Theoretical Fit</a:t>
                      </a:r>
                      <a:endParaRPr lang="en-GB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>
                          <a:effectLst/>
                        </a:rPr>
                        <a:t>Common Use</a:t>
                      </a:r>
                      <a:endParaRPr lang="en-GB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>
                          <a:effectLst/>
                        </a:rPr>
                        <a:t>Notes</a:t>
                      </a:r>
                      <a:endParaRPr lang="en-GB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4908335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>
                          <a:effectLst/>
                        </a:rPr>
                        <a:t>CountVectorizer</a:t>
                      </a:r>
                      <a:endParaRPr lang="en-GB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 dirty="0">
                          <a:effectLst/>
                        </a:rPr>
                        <a:t>Exact for Multinomial NB</a:t>
                      </a:r>
                      <a:endParaRPr lang="en-GB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>
                          <a:effectLst/>
                        </a:rPr>
                        <a:t>Text classification</a:t>
                      </a:r>
                      <a:endParaRPr lang="en-GB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>
                          <a:effectLst/>
                        </a:rPr>
                        <a:t>Models actual word counts</a:t>
                      </a:r>
                      <a:endParaRPr lang="en-GB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6559431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>
                          <a:effectLst/>
                        </a:rPr>
                        <a:t>TF-IDF Vectorizer</a:t>
                      </a:r>
                      <a:endParaRPr lang="en-GB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 dirty="0">
                          <a:effectLst/>
                        </a:rPr>
                        <a:t>Approximation</a:t>
                      </a:r>
                      <a:endParaRPr lang="en-GB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>
                          <a:effectLst/>
                        </a:rPr>
                        <a:t>Works empirically</a:t>
                      </a:r>
                      <a:endParaRPr lang="en-GB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 dirty="0">
                          <a:effectLst/>
                        </a:rPr>
                        <a:t>Uses weighted frequencies, not true probabilities</a:t>
                      </a:r>
                      <a:endParaRPr lang="en-GB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147661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649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52C63-13F4-5E36-2883-FD34AA690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916B53-B69D-79E9-7413-01CD8FF38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D9172C-D90A-E8D4-F97B-75DB830F0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22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1E8E64-AE5B-C736-F817-71545ECF531C}"/>
              </a:ext>
            </a:extLst>
          </p:cNvPr>
          <p:cNvSpPr txBox="1"/>
          <p:nvPr/>
        </p:nvSpPr>
        <p:spPr>
          <a:xfrm>
            <a:off x="243840" y="1039201"/>
            <a:ext cx="10937877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800" dirty="0"/>
              <a:t>If “</a:t>
            </a:r>
            <a:r>
              <a:rPr lang="en-GB" sz="2800" b="1" dirty="0">
                <a:solidFill>
                  <a:srgbClr val="00B050"/>
                </a:solidFill>
              </a:rPr>
              <a:t>fantastic”</a:t>
            </a:r>
            <a:r>
              <a:rPr lang="en-GB" sz="2800" dirty="0"/>
              <a:t> and “</a:t>
            </a:r>
            <a:r>
              <a:rPr lang="en-GB" sz="2800" b="1" dirty="0">
                <a:solidFill>
                  <a:srgbClr val="00B050"/>
                </a:solidFill>
              </a:rPr>
              <a:t>excellent</a:t>
            </a:r>
            <a:r>
              <a:rPr lang="en-GB" sz="2800" dirty="0"/>
              <a:t>” appear often in </a:t>
            </a:r>
            <a:r>
              <a:rPr lang="en-GB" sz="2800" b="1" dirty="0">
                <a:solidFill>
                  <a:srgbClr val="1E5423"/>
                </a:solidFill>
              </a:rPr>
              <a:t>positive reviews</a:t>
            </a:r>
            <a:r>
              <a:rPr lang="en-GB" sz="2800" dirty="0"/>
              <a:t>:</a:t>
            </a:r>
          </a:p>
          <a:p>
            <a:pPr>
              <a:spcAft>
                <a:spcPts val="1200"/>
              </a:spcAft>
            </a:pPr>
            <a:endParaRPr lang="en-GB" sz="2800" dirty="0"/>
          </a:p>
          <a:p>
            <a:pPr>
              <a:spcAft>
                <a:spcPts val="1200"/>
              </a:spcAft>
            </a:pPr>
            <a:endParaRPr lang="en-GB" sz="2800" dirty="0"/>
          </a:p>
          <a:p>
            <a:pPr>
              <a:spcAft>
                <a:spcPts val="1200"/>
              </a:spcAft>
            </a:pPr>
            <a:endParaRPr lang="en-GB" sz="2800" dirty="0"/>
          </a:p>
          <a:p>
            <a:pPr>
              <a:spcAft>
                <a:spcPts val="1200"/>
              </a:spcAft>
            </a:pPr>
            <a:endParaRPr lang="en-GB" sz="2800" dirty="0"/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800" dirty="0"/>
              <a:t>The class with the </a:t>
            </a:r>
            <a:r>
              <a:rPr lang="en-GB" sz="2800" b="1" dirty="0"/>
              <a:t>higher posterior</a:t>
            </a:r>
            <a:r>
              <a:rPr lang="en-GB" sz="2800" dirty="0"/>
              <a:t> wins.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4936BA-0E0F-BF43-B39D-E595E1034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3" y="2611779"/>
            <a:ext cx="11040816" cy="69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6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C8077-5B32-C47A-CB7F-E754BE0A4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42B822-B0BD-271C-F7FE-57CAAE703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Weaknesses of Naïve Bayes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AA9936-3C84-CB24-72BA-C3A7D3268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23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E152F0-6183-DED7-2CA2-C54D2780A267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800" b="1" dirty="0"/>
              <a:t>Independence assumption </a:t>
            </a:r>
            <a:r>
              <a:rPr lang="en-GB" sz="2800" dirty="0"/>
              <a:t>unrealistic</a:t>
            </a: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800" dirty="0"/>
              <a:t>Sensitive to </a:t>
            </a:r>
            <a:r>
              <a:rPr lang="en-GB" sz="2800" b="1" dirty="0"/>
              <a:t>rare words</a:t>
            </a: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800" b="1" dirty="0"/>
              <a:t>Can underperform </a:t>
            </a:r>
            <a:r>
              <a:rPr lang="en-GB" sz="2800" dirty="0"/>
              <a:t>on complex boundaries</a:t>
            </a:r>
            <a:endParaRPr lang="en-GB" sz="28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0591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FC9AD-3FBB-69A5-4B55-B13BDC732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ED807E-BAFA-B700-7829-F0FF2F577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924" y="2973604"/>
            <a:ext cx="8406062" cy="597101"/>
          </a:xfrm>
        </p:spPr>
        <p:txBody>
          <a:bodyPr/>
          <a:lstStyle/>
          <a:p>
            <a:pPr algn="ctr"/>
            <a:r>
              <a:rPr lang="en-GB" sz="4400" dirty="0"/>
              <a:t>Logistic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5C5FB5-A93B-28D7-6BF6-0C74F29FA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24</a:t>
            </a:fld>
            <a:r>
              <a:rPr lang="en-GB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911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8B9EB-EABE-7B3C-6E10-994D65334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5C1BEB-67F5-3C16-4415-3E482CDEB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Logistic Regression (Discriminative Model)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D96A0D-EAD8-145B-C508-B0200873D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25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73B378-B3B2-0966-FC06-16A33DB73B12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Logistic regression is widely used in NLP to classify data into categories like spam detection or sentiment analysis.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dirty="0">
                <a:highlight>
                  <a:srgbClr val="FFFF00"/>
                </a:highlight>
              </a:rPr>
              <a:t>sigmoid function </a:t>
            </a:r>
            <a:r>
              <a:rPr lang="en-US" sz="2000" dirty="0"/>
              <a:t>transforms linear combinations of features into probabilities between 0 and 1 for classification decisions.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Multinomial Logistic Regression uses </a:t>
            </a:r>
            <a:r>
              <a:rPr lang="en-GB" sz="2000" dirty="0" err="1">
                <a:highlight>
                  <a:srgbClr val="FFFF00"/>
                </a:highlight>
              </a:rPr>
              <a:t>softmax</a:t>
            </a:r>
            <a:r>
              <a:rPr lang="en-GB" sz="2000" dirty="0">
                <a:highlight>
                  <a:srgbClr val="FFFF00"/>
                </a:highlight>
              </a:rPr>
              <a:t> function</a:t>
            </a:r>
            <a:r>
              <a:rPr lang="en-GB" sz="2000" dirty="0"/>
              <a:t> for multiple classes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Simple and interpretable, making it ideal for practical NLP applications.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Key aspects include the </a:t>
            </a:r>
            <a:r>
              <a:rPr lang="en-US" sz="2800" b="1" dirty="0"/>
              <a:t>cost function</a:t>
            </a:r>
            <a:r>
              <a:rPr lang="en-US" sz="2800" dirty="0"/>
              <a:t> and </a:t>
            </a:r>
            <a:r>
              <a:rPr lang="en-US" sz="2800" b="1" dirty="0"/>
              <a:t>optimization techniques</a:t>
            </a:r>
            <a:r>
              <a:rPr lang="en-US" sz="2800" dirty="0"/>
              <a:t> essential for training logistic regression models.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3650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A338E-0B2C-5E11-C8A0-3810CFA9E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41B49D-8946-D375-A865-272DF77A1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Logistic Regression contd.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03268-8986-BF5B-368D-F5C8F252B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26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9295C-3AA0-E4BC-9AC4-059E1DF35FD9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accent4">
                    <a:lumMod val="75000"/>
                  </a:schemeClr>
                </a:solidFill>
              </a:rPr>
              <a:t>Logistic Regression </a:t>
            </a:r>
            <a:r>
              <a:rPr lang="en-GB" sz="2800" dirty="0"/>
              <a:t>learns </a:t>
            </a:r>
            <a:r>
              <a:rPr lang="en-GB" sz="2800" i="1" dirty="0"/>
              <a:t>weights</a:t>
            </a:r>
            <a:r>
              <a:rPr lang="en-GB" sz="2800" dirty="0"/>
              <a:t> for each feature (word) that best predict the target class: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sz="2800" dirty="0"/>
          </a:p>
          <a:p>
            <a:pPr>
              <a:spcAft>
                <a:spcPts val="1200"/>
              </a:spcAft>
            </a:pPr>
            <a:endParaRPr lang="en-GB" sz="28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sz="2800" dirty="0"/>
          </a:p>
          <a:p>
            <a:pPr lvl="6">
              <a:spcAft>
                <a:spcPts val="1200"/>
              </a:spcAft>
            </a:pPr>
            <a:r>
              <a:rPr lang="en-GB" sz="2000" dirty="0"/>
              <a:t>(x): vectorised features (e.g., TF-IDF values)</a:t>
            </a:r>
          </a:p>
          <a:p>
            <a:pPr lvl="6">
              <a:spcAft>
                <a:spcPts val="1200"/>
              </a:spcAft>
            </a:pPr>
            <a:r>
              <a:rPr lang="en-GB" sz="2000" dirty="0"/>
              <a:t>(w): learned weights</a:t>
            </a:r>
          </a:p>
          <a:p>
            <a:pPr lvl="6">
              <a:spcAft>
                <a:spcPts val="1200"/>
              </a:spcAft>
            </a:pPr>
            <a:r>
              <a:rPr lang="en-GB" sz="2000" dirty="0"/>
              <a:t>(b): bias term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5F6B88-7EDF-5091-DD87-D2B64D15E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803" y="2110705"/>
            <a:ext cx="5268844" cy="173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88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60A49-48BF-9AD3-7412-5018664B4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BAE5FB-934C-A288-7E71-7A2342094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Logistic Regression Core Formula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E09D73-AA96-A453-9AAB-13B4A4F2E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27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B3A83-EE0B-6BC9-9881-9BAE7198007F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The </a:t>
            </a:r>
            <a:r>
              <a:rPr lang="en-GB" sz="2800" b="1" dirty="0"/>
              <a:t>sigmoid function </a:t>
            </a:r>
            <a:r>
              <a:rPr lang="en-GB" sz="2800" dirty="0"/>
              <a:t>turns any number into a value between 0 and 1.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(P&gt;0.5) → class 1  (P≤0.5) → class 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3A7F32-5DC2-9AAD-03D4-85B5BCAB6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374" y="3355433"/>
            <a:ext cx="8249251" cy="233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1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3E30D-26D3-A5ED-FE4E-B2CDBA6CA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84145A-8760-35D2-D7B9-2FDB82E68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How Logistic Regression learns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BA46C8-150B-D3A0-B7A9-F50A0D614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28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1805A4-C82E-4FA1-A29E-A6FDF57E1930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b="1" dirty="0">
                <a:highlight>
                  <a:srgbClr val="FFFF00"/>
                </a:highlight>
              </a:rPr>
              <a:t>Logistics regression </a:t>
            </a:r>
            <a:r>
              <a:rPr lang="en-GB" sz="2800" dirty="0"/>
              <a:t>simply learns by: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Adjusting weights (</a:t>
            </a:r>
            <a:r>
              <a:rPr lang="en-GB" sz="2000" dirty="0" err="1"/>
              <a:t>w_i</a:t>
            </a:r>
            <a:r>
              <a:rPr lang="en-GB" sz="2000" dirty="0"/>
              <a:t>) to make predicted probabilities match true labels.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Using cross-entropy (log-loss) to measure error.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Learning which features push a text toward or away from a class.</a:t>
            </a:r>
            <a:endParaRPr lang="en-US" sz="20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A8A8F7E-005F-BDC9-04B9-CAD2A8A4DA51}"/>
              </a:ext>
            </a:extLst>
          </p:cNvPr>
          <p:cNvGraphicFramePr>
            <a:graphicFrameLocks noGrp="1"/>
          </p:cNvGraphicFramePr>
          <p:nvPr/>
        </p:nvGraphicFramePr>
        <p:xfrm>
          <a:off x="529389" y="3429000"/>
          <a:ext cx="10515600" cy="1651446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362195122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85324415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2847595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3200" kern="100">
                          <a:effectLst/>
                        </a:rPr>
                        <a:t>Word</a:t>
                      </a:r>
                      <a:endParaRPr lang="en-GB" sz="3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3200" kern="100">
                          <a:effectLst/>
                        </a:rPr>
                        <a:t>Weight</a:t>
                      </a:r>
                      <a:endParaRPr lang="en-GB" sz="3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3200" kern="100">
                          <a:effectLst/>
                        </a:rPr>
                        <a:t>Meaning</a:t>
                      </a:r>
                      <a:endParaRPr lang="en-GB" sz="3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4100065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3200" kern="100">
                          <a:effectLst/>
                        </a:rPr>
                        <a:t>“free”</a:t>
                      </a:r>
                      <a:endParaRPr lang="en-GB" sz="3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3200" kern="100">
                          <a:effectLst/>
                        </a:rPr>
                        <a:t>+2.1</a:t>
                      </a:r>
                      <a:endParaRPr lang="en-GB" sz="3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3200" kern="100">
                          <a:effectLst/>
                        </a:rPr>
                        <a:t>more spammy</a:t>
                      </a:r>
                      <a:endParaRPr lang="en-GB" sz="3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2304249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3200" kern="100">
                          <a:effectLst/>
                        </a:rPr>
                        <a:t>“meeting”</a:t>
                      </a:r>
                      <a:endParaRPr lang="en-GB" sz="3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3200" kern="100">
                          <a:effectLst/>
                        </a:rPr>
                        <a:t>−1.3</a:t>
                      </a:r>
                      <a:endParaRPr lang="en-GB" sz="3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3200" kern="100" dirty="0">
                          <a:effectLst/>
                        </a:rPr>
                        <a:t>more normal</a:t>
                      </a:r>
                      <a:endParaRPr lang="en-GB" sz="3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014863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845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B44C9-96E8-1271-840B-BC8C302E8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532138-D122-6B30-3C9C-0CB86F711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Multiclass Extension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167AFB-EA0F-6EBB-512D-A43DD68E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29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BADA56-8A21-EA45-907A-19D3CADF3438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Binary uses sigmoid → one probability (0–1).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Multi-class uses </a:t>
            </a:r>
            <a:r>
              <a:rPr lang="en-GB" sz="2800" dirty="0" err="1"/>
              <a:t>softmax</a:t>
            </a:r>
            <a:r>
              <a:rPr lang="en-GB" sz="2800" dirty="0"/>
              <a:t> → many probabilities that add to 1.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6AB8F5-BE84-F43E-0BF3-E56D8DA21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826" y="3012989"/>
            <a:ext cx="8058348" cy="220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3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8CA93-4595-94A0-56CB-ACD8C6B3D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B442A1-0C23-286A-574B-FFE7CAF31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Relevance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A7E9F9-3940-C7D5-5EB7-15D9EAA2C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3</a:t>
            </a:fld>
            <a:r>
              <a:rPr lang="en-GB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55A2A2-F224-6A01-ABA6-B09A74294578}"/>
              </a:ext>
            </a:extLst>
          </p:cNvPr>
          <p:cNvSpPr txBox="1"/>
          <p:nvPr/>
        </p:nvSpPr>
        <p:spPr>
          <a:xfrm>
            <a:off x="386614" y="1020011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 algn="just">
              <a:lnSpc>
                <a:spcPct val="150000"/>
              </a:lnSpc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GB" sz="2800" b="1" dirty="0">
                <a:solidFill>
                  <a:schemeClr val="accent3">
                    <a:lumMod val="50000"/>
                  </a:schemeClr>
                </a:solidFill>
              </a:rPr>
              <a:t>Classical ML </a:t>
            </a:r>
            <a:r>
              <a:rPr lang="en-GB" sz="2800" dirty="0"/>
              <a:t>still powers </a:t>
            </a:r>
            <a:r>
              <a:rPr lang="en-GB" sz="2800" i="1" dirty="0"/>
              <a:t>real-world NLP </a:t>
            </a:r>
            <a:r>
              <a:rPr lang="en-GB" sz="2800" dirty="0"/>
              <a:t>applications</a:t>
            </a:r>
            <a:endParaRPr lang="en-GB" sz="2800" i="1" dirty="0"/>
          </a:p>
          <a:p>
            <a:pPr marL="457200" indent="-457200" algn="just">
              <a:lnSpc>
                <a:spcPct val="150000"/>
              </a:lnSpc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GB" sz="2800" dirty="0"/>
              <a:t>Many spam filters and </a:t>
            </a:r>
            <a:r>
              <a:rPr lang="en-GB" sz="2800" b="1" dirty="0"/>
              <a:t>sentiment tools</a:t>
            </a:r>
            <a:r>
              <a:rPr lang="en-GB" sz="2800" dirty="0"/>
              <a:t> uses the algorithm</a:t>
            </a:r>
          </a:p>
          <a:p>
            <a:pPr marL="457200" indent="-457200" algn="just">
              <a:lnSpc>
                <a:spcPct val="150000"/>
              </a:lnSpc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GB" sz="2800" dirty="0"/>
              <a:t>It builds the </a:t>
            </a:r>
            <a:r>
              <a:rPr lang="en-GB" sz="2800" b="1" dirty="0"/>
              <a:t>foundation for understanding</a:t>
            </a:r>
            <a:r>
              <a:rPr lang="en-GB" sz="2800" dirty="0"/>
              <a:t> modern deep learning.</a:t>
            </a:r>
          </a:p>
        </p:txBody>
      </p:sp>
    </p:spTree>
    <p:extLst>
      <p:ext uri="{BB962C8B-B14F-4D97-AF65-F5344CB8AC3E}">
        <p14:creationId xmlns:p14="http://schemas.microsoft.com/office/powerpoint/2010/main" val="328578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31A98-340C-773C-EECF-867110760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FFCE91-638E-5E87-CA5D-412D69CF0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Logistic Regression in an NLP Pipeline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26DC04-903D-FAAC-1993-9889DB58E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30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5A95A4-F131-BB76-7E93-6095D32D7F33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Vectorizer → numbers → Logistic Regression → </a:t>
            </a:r>
            <a:r>
              <a:rPr lang="en-GB" sz="2800" dirty="0">
                <a:highlight>
                  <a:srgbClr val="FFFF00"/>
                </a:highlight>
              </a:rPr>
              <a:t>class label</a:t>
            </a:r>
            <a:endParaRPr lang="en-US" sz="2000" dirty="0">
              <a:highlight>
                <a:srgbClr val="FFFF00"/>
              </a:highligh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172BE1-08CD-8D7E-44AD-7B97B821C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89" y="1589281"/>
            <a:ext cx="10279302" cy="199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6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54932-E0EF-E20E-7504-5EE361AB6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AAB870-39A1-4AE7-B3C9-F3F89F7C1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Comparison with Naïve Bayes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7DF261-026D-85B0-0363-07CF9F07F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31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0A433C-3949-35D7-8F41-BBE44345191D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6B1E117-BCAD-FC37-29F5-268AC690D2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240922"/>
              </p:ext>
            </p:extLst>
          </p:nvPr>
        </p:nvGraphicFramePr>
        <p:xfrm>
          <a:off x="406037" y="1165613"/>
          <a:ext cx="11199809" cy="3395094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2970209">
                  <a:extLst>
                    <a:ext uri="{9D8B030D-6E8A-4147-A177-3AD203B41FA5}">
                      <a16:colId xmlns:a16="http://schemas.microsoft.com/office/drawing/2014/main" val="2391489825"/>
                    </a:ext>
                  </a:extLst>
                </a:gridCol>
                <a:gridCol w="4360985">
                  <a:extLst>
                    <a:ext uri="{9D8B030D-6E8A-4147-A177-3AD203B41FA5}">
                      <a16:colId xmlns:a16="http://schemas.microsoft.com/office/drawing/2014/main" val="3339129828"/>
                    </a:ext>
                  </a:extLst>
                </a:gridCol>
                <a:gridCol w="3868615">
                  <a:extLst>
                    <a:ext uri="{9D8B030D-6E8A-4147-A177-3AD203B41FA5}">
                      <a16:colId xmlns:a16="http://schemas.microsoft.com/office/drawing/2014/main" val="38650109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0">
                          <a:effectLst/>
                        </a:rPr>
                        <a:t>Feature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0">
                          <a:effectLst/>
                        </a:rPr>
                        <a:t>Naïve Bayes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0">
                          <a:effectLst/>
                        </a:rPr>
                        <a:t>Logistic Regression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4410164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0">
                          <a:effectLst/>
                        </a:rPr>
                        <a:t>Type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0">
                          <a:effectLst/>
                        </a:rPr>
                        <a:t>Generative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0">
                          <a:effectLst/>
                        </a:rPr>
                        <a:t>Discriminative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108016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0">
                          <a:effectLst/>
                        </a:rPr>
                        <a:t>Assumptions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0">
                          <a:effectLst/>
                        </a:rPr>
                        <a:t>Features independent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0">
                          <a:effectLst/>
                        </a:rPr>
                        <a:t>None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828107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0">
                          <a:effectLst/>
                        </a:rPr>
                        <a:t>Speed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0">
                          <a:effectLst/>
                        </a:rPr>
                        <a:t>Very fast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0">
                          <a:effectLst/>
                        </a:rPr>
                        <a:t>Slower but accurate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661346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0">
                          <a:effectLst/>
                        </a:rPr>
                        <a:t>Interpretability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0">
                          <a:effectLst/>
                        </a:rPr>
                        <a:t>High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0">
                          <a:effectLst/>
                        </a:rPr>
                        <a:t>High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349116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0">
                          <a:effectLst/>
                        </a:rPr>
                        <a:t>Use case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0" dirty="0">
                          <a:effectLst/>
                        </a:rPr>
                        <a:t>Spam detection, baselines</a:t>
                      </a:r>
                      <a:endParaRPr lang="en-GB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0" dirty="0">
                          <a:effectLst/>
                        </a:rPr>
                        <a:t>Sentiment analysis, real-time predictions</a:t>
                      </a:r>
                      <a:endParaRPr lang="en-GB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7471526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453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90644-818B-7B92-DE92-E6D37285C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66CE13-0955-AC5F-B919-F0D517CCC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7507" y="2831899"/>
            <a:ext cx="8406062" cy="597101"/>
          </a:xfrm>
        </p:spPr>
        <p:txBody>
          <a:bodyPr/>
          <a:lstStyle/>
          <a:p>
            <a:pPr algn="ctr"/>
            <a:r>
              <a:rPr lang="en-GB" sz="4400" dirty="0"/>
              <a:t>Model Evaluation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BBDD05-9A4C-33CD-F31C-0C48B8F87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32</a:t>
            </a:fld>
            <a:r>
              <a:rPr lang="en-GB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087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F5730-0DF4-6B97-98D9-50C867277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7B7728-1598-B4F1-E97E-2985FD406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Confusion Matrix – Binary Classification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BC4681-401A-73A9-E12F-75DD44C7F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33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B2872D-6AB6-46E1-E218-2249A5BDDD9B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GB" sz="28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3D1B8F4-70D8-E207-76B9-9CC1143195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805526"/>
              </p:ext>
            </p:extLst>
          </p:nvPr>
        </p:nvGraphicFramePr>
        <p:xfrm>
          <a:off x="243839" y="1589281"/>
          <a:ext cx="11681523" cy="2795149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3583897">
                  <a:extLst>
                    <a:ext uri="{9D8B030D-6E8A-4147-A177-3AD203B41FA5}">
                      <a16:colId xmlns:a16="http://schemas.microsoft.com/office/drawing/2014/main" val="1347071232"/>
                    </a:ext>
                  </a:extLst>
                </a:gridCol>
                <a:gridCol w="3839156">
                  <a:extLst>
                    <a:ext uri="{9D8B030D-6E8A-4147-A177-3AD203B41FA5}">
                      <a16:colId xmlns:a16="http://schemas.microsoft.com/office/drawing/2014/main" val="2801287264"/>
                    </a:ext>
                  </a:extLst>
                </a:gridCol>
                <a:gridCol w="4258470">
                  <a:extLst>
                    <a:ext uri="{9D8B030D-6E8A-4147-A177-3AD203B41FA5}">
                      <a16:colId xmlns:a16="http://schemas.microsoft.com/office/drawing/2014/main" val="975550759"/>
                    </a:ext>
                  </a:extLst>
                </a:gridCol>
              </a:tblGrid>
              <a:tr h="11201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endParaRPr lang="en-GB" sz="32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3200" kern="0">
                          <a:effectLst/>
                        </a:rPr>
                        <a:t>Predicted Positive</a:t>
                      </a:r>
                      <a:endParaRPr lang="en-GB" sz="3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3200" kern="0">
                          <a:effectLst/>
                        </a:rPr>
                        <a:t>Predicted Negative</a:t>
                      </a:r>
                      <a:endParaRPr lang="en-GB" sz="3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97418856"/>
                  </a:ext>
                </a:extLst>
              </a:tr>
              <a:tr h="55485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3200" kern="0">
                          <a:effectLst/>
                        </a:rPr>
                        <a:t>Actual Positive</a:t>
                      </a:r>
                      <a:endParaRPr lang="en-GB" sz="3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3200" kern="0">
                          <a:effectLst/>
                        </a:rPr>
                        <a:t>TP</a:t>
                      </a:r>
                      <a:endParaRPr lang="en-GB" sz="3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3200" kern="0">
                          <a:effectLst/>
                        </a:rPr>
                        <a:t>FN</a:t>
                      </a:r>
                      <a:endParaRPr lang="en-GB" sz="3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666269895"/>
                  </a:ext>
                </a:extLst>
              </a:tr>
              <a:tr h="11201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3200" kern="0">
                          <a:effectLst/>
                        </a:rPr>
                        <a:t>Actual Negative</a:t>
                      </a:r>
                      <a:endParaRPr lang="en-GB" sz="3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3200" kern="0">
                          <a:effectLst/>
                        </a:rPr>
                        <a:t>FP</a:t>
                      </a:r>
                      <a:endParaRPr lang="en-GB" sz="3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3200" kern="0" dirty="0">
                          <a:effectLst/>
                        </a:rPr>
                        <a:t>TN</a:t>
                      </a:r>
                      <a:endParaRPr lang="en-GB" sz="3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772052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38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1717C-41F2-C6AD-1F2D-C1CE8103A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75A7DC-2211-6F72-4328-8A4EE838F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39" y="422910"/>
            <a:ext cx="11090467" cy="597101"/>
          </a:xfrm>
        </p:spPr>
        <p:txBody>
          <a:bodyPr/>
          <a:lstStyle/>
          <a:p>
            <a:r>
              <a:rPr lang="en-GB" sz="3600" dirty="0"/>
              <a:t>Confusion Matrix – Multi-class Classification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ECFA54-CAE3-2B99-DAE9-B8F57628B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34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0F0F90-8161-E5BD-14EB-11F2424D0316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GB" sz="2800" dirty="0"/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GB" sz="2800" dirty="0"/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GB" sz="2800" dirty="0"/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GB" sz="2800" dirty="0"/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GB" sz="2800" dirty="0"/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GB" sz="2800" dirty="0"/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GB" sz="2800" dirty="0"/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GB" sz="2800" dirty="0"/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GB" sz="2800" dirty="0"/>
          </a:p>
          <a:p>
            <a:pPr algn="ctr">
              <a:spcBef>
                <a:spcPts val="1200"/>
              </a:spcBef>
            </a:pPr>
            <a:r>
              <a:rPr lang="en-GB" sz="1400" dirty="0">
                <a:highlight>
                  <a:srgbClr val="FFFF00"/>
                </a:highlight>
              </a:rPr>
              <a:t>Figure: Multiclass Confusion Matrix Showing Model Performance Across Document Categories</a:t>
            </a:r>
          </a:p>
        </p:txBody>
      </p:sp>
      <p:pic>
        <p:nvPicPr>
          <p:cNvPr id="8" name="Picture 7" descr="A screen shot of a graph&#10;&#10;AI-generated content may be incorrect.">
            <a:extLst>
              <a:ext uri="{FF2B5EF4-FFF2-40B4-BE49-F238E27FC236}">
                <a16:creationId xmlns:a16="http://schemas.microsoft.com/office/drawing/2014/main" id="{D452FAF4-A8B7-B67F-7250-3F091FAC8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246" y="993845"/>
            <a:ext cx="7071957" cy="544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7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21D3C-4D11-0EE5-1E24-858E36EE9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3F2753-696B-C31B-7AD2-33E1ADBD7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Metrics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B65C2-A9F3-E91C-0EEA-BA73AFC43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35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2EF33D-CAD2-84CD-5752-69377A2C0D1C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GB" sz="2800" dirty="0"/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GB" sz="2800" dirty="0"/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GB" sz="2800" dirty="0"/>
          </a:p>
          <a:p>
            <a:pPr>
              <a:spcBef>
                <a:spcPts val="1200"/>
              </a:spcBef>
            </a:pPr>
            <a:endParaRPr lang="en-GB" sz="2800" dirty="0"/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Interpretation:</a:t>
            </a:r>
          </a:p>
          <a:p>
            <a:pPr marL="914400" lvl="1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rgbClr val="FF0000"/>
                </a:solidFill>
              </a:rPr>
              <a:t> Precision </a:t>
            </a:r>
            <a:r>
              <a:rPr lang="en-GB" sz="2000" dirty="0"/>
              <a:t>→ Of the predicted positives, how many were correct?</a:t>
            </a:r>
          </a:p>
          <a:p>
            <a:pPr marL="914400" lvl="1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000" dirty="0"/>
              <a:t> </a:t>
            </a:r>
            <a:r>
              <a:rPr lang="en-GB" sz="2000" dirty="0">
                <a:solidFill>
                  <a:srgbClr val="FF0000"/>
                </a:solidFill>
              </a:rPr>
              <a:t>Recall</a:t>
            </a:r>
            <a:r>
              <a:rPr lang="en-GB" sz="2000" dirty="0"/>
              <a:t> → Of all true positives, how many were detected?</a:t>
            </a:r>
          </a:p>
          <a:p>
            <a:pPr marL="914400" lvl="1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rgbClr val="FF0000"/>
                </a:solidFill>
              </a:rPr>
              <a:t> F1-score </a:t>
            </a:r>
            <a:r>
              <a:rPr lang="en-GB" sz="2000" dirty="0"/>
              <a:t>→ Balance between the two.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ADAF43-D762-82EF-C536-A76BA6558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328" y="1020011"/>
            <a:ext cx="7435156" cy="229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18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B8CD0-91A4-8C1F-7174-12BBB0DB2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BAAA2D-CDA9-6549-2D3F-8CC12C5C5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39" y="422910"/>
            <a:ext cx="11681523" cy="742703"/>
          </a:xfrm>
        </p:spPr>
        <p:txBody>
          <a:bodyPr/>
          <a:lstStyle/>
          <a:p>
            <a:r>
              <a:rPr lang="en-GB" sz="3600" dirty="0"/>
              <a:t>Ethical Dimension: Bias in Text Classification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9EA4B2-3CAD-3790-DD39-1A9DB0F0B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36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F13045-D53A-EEE7-096E-C3AE8095F830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Spam filters and sentiment models can </a:t>
            </a:r>
            <a:r>
              <a:rPr lang="en-GB" sz="2800" b="1" dirty="0"/>
              <a:t>unfairly</a:t>
            </a:r>
            <a:r>
              <a:rPr lang="en-GB" sz="2800" dirty="0"/>
              <a:t> treat minority language patterns: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Non-standard English or dialect messages misclassified as spam/toxic.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Bias introduced through under-representation in training data.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 </a:t>
            </a:r>
            <a:r>
              <a:rPr lang="en-GB" sz="2000" dirty="0"/>
              <a:t>How could you detect this bias?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 dirty="0"/>
              <a:t> How can data collection improve fairness?</a:t>
            </a:r>
            <a:endParaRPr lang="en-GB" sz="2800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DB4AC26-3544-E9A6-B9C0-09DFC36B80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5609022"/>
              </p:ext>
            </p:extLst>
          </p:nvPr>
        </p:nvGraphicFramePr>
        <p:xfrm>
          <a:off x="4882777" y="5005596"/>
          <a:ext cx="4019176" cy="19428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6180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A9449-B847-042C-9B67-E4460F238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1620EA-7153-12F9-EEE7-FB2907EF7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9066" y="2763720"/>
            <a:ext cx="4513249" cy="597101"/>
          </a:xfrm>
        </p:spPr>
        <p:txBody>
          <a:bodyPr/>
          <a:lstStyle/>
          <a:p>
            <a:r>
              <a:rPr lang="en-GB" dirty="0"/>
              <a:t>Practical &amp; Wrap-Up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869574-C9AC-47C0-48A5-0DED6C5F0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37</a:t>
            </a:fld>
            <a:r>
              <a:rPr lang="en-GB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9963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F0278-0D88-0712-AA6C-FBC3583E9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2EF82A-43F9-3AFD-85DC-1EE773169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7214" y="2935416"/>
            <a:ext cx="2930680" cy="597101"/>
          </a:xfrm>
        </p:spPr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207008-19AD-6EA5-92A4-4A5A3292A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38</a:t>
            </a:fld>
            <a:r>
              <a:rPr lang="en-GB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438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13B1F-AAF4-6806-1279-B0540CBF7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564CE3-7C7D-6055-B1D7-87C182F52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Today’s Session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FD4D65-EC06-01B9-01B2-4E30E8A8E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4</a:t>
            </a:fld>
            <a:r>
              <a:rPr lang="en-GB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359D19-449A-F714-C79A-067533BBE32D}"/>
              </a:ext>
            </a:extLst>
          </p:cNvPr>
          <p:cNvSpPr txBox="1"/>
          <p:nvPr/>
        </p:nvSpPr>
        <p:spPr>
          <a:xfrm>
            <a:off x="243840" y="1174239"/>
            <a:ext cx="4962642" cy="47176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09200" lvl="1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880650" lvl="1" indent="-45720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Generative vs Discriminative models</a:t>
            </a:r>
          </a:p>
          <a:p>
            <a:pPr marL="880650" lvl="1" indent="-45720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Naïve Bayes</a:t>
            </a:r>
          </a:p>
          <a:p>
            <a:pPr marL="880650" lvl="1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Logistic Regression</a:t>
            </a:r>
          </a:p>
          <a:p>
            <a:pPr marL="423450" lvl="1" algn="just">
              <a:spcBef>
                <a:spcPts val="1200"/>
              </a:spcBef>
            </a:pPr>
            <a:endParaRPr lang="en-GB" sz="2800" dirty="0"/>
          </a:p>
          <a:p>
            <a:pPr marL="880650" lvl="1" indent="-457200" algn="just"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GB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6C8E84-9CD7-9025-0E7C-52C0F126704F}"/>
              </a:ext>
            </a:extLst>
          </p:cNvPr>
          <p:cNvSpPr txBox="1"/>
          <p:nvPr/>
        </p:nvSpPr>
        <p:spPr>
          <a:xfrm>
            <a:off x="5206482" y="1174239"/>
            <a:ext cx="4962642" cy="47176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09200" lvl="1" indent="-285750" algn="just"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GB" sz="1200" dirty="0"/>
          </a:p>
          <a:p>
            <a:pPr marL="880650" lvl="1" indent="-45720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Evaluation metrics</a:t>
            </a:r>
          </a:p>
          <a:p>
            <a:pPr marL="880650" lvl="1" indent="-45720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Practical: IMDB sentiment classification</a:t>
            </a:r>
          </a:p>
          <a:p>
            <a:pPr marL="880650" lvl="1" indent="-45720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Ethical reflection on bias</a:t>
            </a:r>
          </a:p>
        </p:txBody>
      </p:sp>
    </p:spTree>
    <p:extLst>
      <p:ext uri="{BB962C8B-B14F-4D97-AF65-F5344CB8AC3E}">
        <p14:creationId xmlns:p14="http://schemas.microsoft.com/office/powerpoint/2010/main" val="274483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092E0-B818-0128-859C-16571D434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56E0720-4262-7A4A-44E1-9AB30D752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924" y="2973604"/>
            <a:ext cx="8406062" cy="597101"/>
          </a:xfrm>
        </p:spPr>
        <p:txBody>
          <a:bodyPr/>
          <a:lstStyle/>
          <a:p>
            <a:pPr algn="ctr"/>
            <a:r>
              <a:rPr lang="en-GB" sz="44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52B849-4F63-DC74-A11F-679A0D123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5</a:t>
            </a:fld>
            <a:r>
              <a:rPr lang="en-GB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399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600FC-8C74-2012-D2DA-D435864CF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129AB302-48F8-B0F0-32E2-940FE0A56D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65"/>
          <a:stretch>
            <a:fillRect/>
          </a:stretch>
        </p:blipFill>
        <p:spPr bwMode="auto">
          <a:xfrm>
            <a:off x="1629795" y="3614057"/>
            <a:ext cx="10249463" cy="246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46F0DB-EA7E-E92F-B507-B07FEEDD103D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Before deep learning became dominant, classical ML algorithms </a:t>
            </a:r>
            <a:r>
              <a:rPr lang="en-GB" sz="2800" b="1" dirty="0">
                <a:solidFill>
                  <a:schemeClr val="accent2"/>
                </a:solidFill>
              </a:rPr>
              <a:t>powered</a:t>
            </a:r>
            <a:r>
              <a:rPr lang="en-GB" sz="2800" dirty="0"/>
              <a:t> nearly all </a:t>
            </a:r>
            <a:r>
              <a:rPr lang="en-GB" sz="2800" b="1" dirty="0"/>
              <a:t>text classification systems</a:t>
            </a:r>
          </a:p>
          <a:p>
            <a:pPr marL="914400" lvl="1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000" dirty="0"/>
              <a:t>Spam filters</a:t>
            </a:r>
          </a:p>
          <a:p>
            <a:pPr marL="914400" lvl="1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000" dirty="0"/>
              <a:t>Sentiment analysers</a:t>
            </a:r>
          </a:p>
          <a:p>
            <a:pPr marL="914400" lvl="1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000" dirty="0"/>
              <a:t>Topic classifiers, and </a:t>
            </a:r>
          </a:p>
          <a:p>
            <a:pPr marL="914400" lvl="1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000" dirty="0"/>
              <a:t>Recommendation engines.</a:t>
            </a:r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GB" sz="2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8A0AFB-43CD-0C1D-120C-D632E5898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Why Classical ML Still Matters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9E73F4-DC04-8610-DD01-9459EF0D0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6</a:t>
            </a:fld>
            <a:r>
              <a:rPr lang="en-GB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196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9DA35-D52B-0DF5-456C-2E30055E0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EC66AD-A870-143A-C7CE-03651161B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Why Classical ML Still Matters contd.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0C564E-2E3F-BD82-DAA8-3737123A4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7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77A9E8-A29D-8083-5AEE-7F55160CF08B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Even today, models like Logistic Regression, Naïve Bayes, and SVM are still considered:</a:t>
            </a:r>
          </a:p>
          <a:p>
            <a:pPr marL="1371600" lvl="2" indent="-45720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000" b="1" dirty="0">
                <a:solidFill>
                  <a:schemeClr val="accent3">
                    <a:lumMod val="50000"/>
                  </a:schemeClr>
                </a:solidFill>
              </a:rPr>
              <a:t>Lightweight</a:t>
            </a:r>
            <a:r>
              <a:rPr lang="en-GB" sz="2000" dirty="0"/>
              <a:t>: suitable for fast and real-time inference.</a:t>
            </a:r>
          </a:p>
          <a:p>
            <a:pPr marL="1371600" lvl="2" indent="-45720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000" b="1" dirty="0">
                <a:solidFill>
                  <a:schemeClr val="accent3">
                    <a:lumMod val="50000"/>
                  </a:schemeClr>
                </a:solidFill>
              </a:rPr>
              <a:t>Interpretable</a:t>
            </a:r>
            <a:r>
              <a:rPr lang="en-GB" sz="2000" dirty="0"/>
              <a:t>: we can inspect learned weights and understand why a decision was made.</a:t>
            </a:r>
          </a:p>
          <a:p>
            <a:pPr marL="1371600" lvl="2" indent="-45720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000" b="1" dirty="0">
                <a:solidFill>
                  <a:schemeClr val="accent3">
                    <a:lumMod val="50000"/>
                  </a:schemeClr>
                </a:solidFill>
              </a:rPr>
              <a:t>Strong baselines</a:t>
            </a:r>
            <a:r>
              <a:rPr lang="en-GB" sz="2000" dirty="0"/>
              <a:t>: good starting point before moving to neural architectures.</a:t>
            </a:r>
          </a:p>
        </p:txBody>
      </p:sp>
    </p:spTree>
    <p:extLst>
      <p:ext uri="{BB962C8B-B14F-4D97-AF65-F5344CB8AC3E}">
        <p14:creationId xmlns:p14="http://schemas.microsoft.com/office/powerpoint/2010/main" val="291789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6320C-43F1-B66D-028A-0EB1A54F6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EB0049-BEBD-3B82-FBC8-2A94B1AD3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Example 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4FEF4E-A0CB-CB19-CE62-338F6B470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8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AF17C3-39FB-CBCF-3CE6-73DFF31AAD7E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52000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Email spam detection</a:t>
            </a:r>
          </a:p>
          <a:p>
            <a:pPr marL="252000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Sentiment classification on reviews</a:t>
            </a:r>
          </a:p>
          <a:p>
            <a:pPr marL="252000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Detecting toxic or fake comments</a:t>
            </a:r>
            <a:endParaRPr lang="en-GB" sz="2800" dirty="0">
              <a:highlight>
                <a:srgbClr val="FFFF00"/>
              </a:highlight>
            </a:endParaRPr>
          </a:p>
        </p:txBody>
      </p:sp>
      <p:pic>
        <p:nvPicPr>
          <p:cNvPr id="8194" name="Picture 2" descr="Machine Learning Algorithms for Identifying Spam Emails | SpringerLink">
            <a:extLst>
              <a:ext uri="{FF2B5EF4-FFF2-40B4-BE49-F238E27FC236}">
                <a16:creationId xmlns:a16="http://schemas.microsoft.com/office/drawing/2014/main" id="{720116C7-1F13-F51A-3CA5-8CD0E373B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75" y="3857050"/>
            <a:ext cx="4038522" cy="198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entiment Analysis of Global News Channels' Posts">
            <a:extLst>
              <a:ext uri="{FF2B5EF4-FFF2-40B4-BE49-F238E27FC236}">
                <a16:creationId xmlns:a16="http://schemas.microsoft.com/office/drawing/2014/main" id="{34EE2D3E-EA3E-A9FE-73D5-96E7E6EBB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69" y="3707896"/>
            <a:ext cx="3283403" cy="213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GitHub - baishalidutta/Comments-Toxicity-Detection: A machine learning  model to detect the toxicity of comments">
            <a:extLst>
              <a:ext uri="{FF2B5EF4-FFF2-40B4-BE49-F238E27FC236}">
                <a16:creationId xmlns:a16="http://schemas.microsoft.com/office/drawing/2014/main" id="{E53605FC-78AC-D9BD-41FC-2B1CC972C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391" y="4256315"/>
            <a:ext cx="2931634" cy="74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78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2488F-951B-CF18-57D6-99F3D6CBC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ECC0A4-06A2-53A4-CEAF-40815C433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Classical ML Paradigms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690F9D-33FF-1BBF-7F20-22DB772B6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9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F43627-56A9-11DF-5D98-54A42838563A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Classical machine learning models can be broadly divided into </a:t>
            </a:r>
            <a:r>
              <a:rPr lang="en-GB" sz="2800" b="1" dirty="0">
                <a:solidFill>
                  <a:schemeClr val="accent3">
                    <a:lumMod val="50000"/>
                  </a:schemeClr>
                </a:solidFill>
              </a:rPr>
              <a:t>generative</a:t>
            </a:r>
            <a:r>
              <a:rPr lang="en-GB" sz="2800" dirty="0"/>
              <a:t> and </a:t>
            </a:r>
            <a:r>
              <a:rPr lang="en-GB" sz="2800" b="1" dirty="0">
                <a:solidFill>
                  <a:schemeClr val="accent3">
                    <a:lumMod val="50000"/>
                  </a:schemeClr>
                </a:solidFill>
              </a:rPr>
              <a:t>discriminative</a:t>
            </a:r>
            <a:r>
              <a:rPr lang="en-GB" sz="2800" dirty="0"/>
              <a:t> approaches based on what they learn from data.</a:t>
            </a:r>
          </a:p>
        </p:txBody>
      </p:sp>
      <p:pic>
        <p:nvPicPr>
          <p:cNvPr id="2050" name="Picture 2" descr="Generative Classifiers V/S Discriminative Classifiers | by Akanksha  Malhotra | Medium">
            <a:extLst>
              <a:ext uri="{FF2B5EF4-FFF2-40B4-BE49-F238E27FC236}">
                <a16:creationId xmlns:a16="http://schemas.microsoft.com/office/drawing/2014/main" id="{CE0AC11F-A93C-194D-DE34-8AE06C06B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975" y="3194607"/>
            <a:ext cx="476250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70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niversity of Northampton Template">
  <a:themeElements>
    <a:clrScheme name="University of Northampton">
      <a:dk1>
        <a:srgbClr val="000000"/>
      </a:dk1>
      <a:lt1>
        <a:sysClr val="window" lastClr="FFFFFF"/>
      </a:lt1>
      <a:dk2>
        <a:srgbClr val="191919"/>
      </a:dk2>
      <a:lt2>
        <a:srgbClr val="FFFFFF"/>
      </a:lt2>
      <a:accent1>
        <a:srgbClr val="3BB0C9"/>
      </a:accent1>
      <a:accent2>
        <a:srgbClr val="E2231A"/>
      </a:accent2>
      <a:accent3>
        <a:srgbClr val="EEDC00"/>
      </a:accent3>
      <a:accent4>
        <a:srgbClr val="E72276"/>
      </a:accent4>
      <a:accent5>
        <a:srgbClr val="046DB5"/>
      </a:accent5>
      <a:accent6>
        <a:srgbClr val="784A98"/>
      </a:accent6>
      <a:hlink>
        <a:srgbClr val="EEDC00"/>
      </a:hlink>
      <a:folHlink>
        <a:srgbClr val="3BB0C9"/>
      </a:folHlink>
    </a:clrScheme>
    <a:fontScheme name="University of Northampton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lnSpc>
            <a:spcPct val="90000"/>
          </a:lnSpc>
          <a:spcAft>
            <a:spcPts val="600"/>
          </a:spcAft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 algn="l">
          <a:lnSpc>
            <a:spcPct val="90000"/>
          </a:lnSpc>
          <a:spcAft>
            <a:spcPts val="600"/>
          </a:spcAft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14FB5807-C780-7947-A024-55E45DB7ED38}" vid="{B92A3084-5DE9-324E-A4BE-742194D0BE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UoNDownloadMimeType xmlns="a971a1b4-650d-42e3-8b11-02ead6e7a351">application/mspowerpoint</UoNDownloadMimeType>
    <TaxCatchAll xmlns="53d32d9e-c095-442e-adc4-e6c79097d37c" xsi:nil="true"/>
    <UoNDownloadGroupName xmlns="a971a1b4-650d-42e3-8b11-02ead6e7a351">Brand</UoNDownloadGroupName>
    <UoNDownloadPosition xmlns="a971a1b4-650d-42e3-8b11-02ead6e7a351">1</UoNDownloadPosition>
    <UoNJaduId xmlns="a971a1b4-650d-42e3-8b11-02ead6e7a351" xsi:nil="true"/>
    <UoNNavigationCategoryTaxHTField0 xmlns="a971a1b4-650d-42e3-8b11-02ead6e7a351">
      <Terms xmlns="http://schemas.microsoft.com/office/infopath/2007/PartnerControls"/>
    </UoNNavigationCategoryTaxHTField0>
    <UoNDownloadIsDeleted xmlns="a971a1b4-650d-42e3-8b11-02ead6e7a351">false</UoNDownloadIsDeleted>
    <UoNDownloadGroupDescription xmlns="a971a1b4-650d-42e3-8b11-02ead6e7a351" xsi:nil="true"/>
    <lcf76f155ced4ddcb4097134ff3c332f xmlns="7b2d9525-de64-4179-8fad-4f4b1422ba52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UoNDownload" ma:contentTypeID="0x010100FA35057CD7D04FCF8641EA8FE05865870078B5CC1A2ADBA14B98BD5326EEC8AB4D" ma:contentTypeVersion="21" ma:contentTypeDescription="Download Content Type" ma:contentTypeScope="" ma:versionID="cb34c198e749832b16ae48de2a3c6cb5">
  <xsd:schema xmlns:xsd="http://www.w3.org/2001/XMLSchema" xmlns:xs="http://www.w3.org/2001/XMLSchema" xmlns:p="http://schemas.microsoft.com/office/2006/metadata/properties" xmlns:ns2="a971a1b4-650d-42e3-8b11-02ead6e7a351" xmlns:ns3="53d32d9e-c095-442e-adc4-e6c79097d37c" xmlns:ns4="7b2d9525-de64-4179-8fad-4f4b1422ba52" targetNamespace="http://schemas.microsoft.com/office/2006/metadata/properties" ma:root="true" ma:fieldsID="4dbea7b36a3a2ec77d82fb349c82fbde" ns2:_="" ns3:_="" ns4:_="">
    <xsd:import namespace="a971a1b4-650d-42e3-8b11-02ead6e7a351"/>
    <xsd:import namespace="53d32d9e-c095-442e-adc4-e6c79097d37c"/>
    <xsd:import namespace="7b2d9525-de64-4179-8fad-4f4b1422ba52"/>
    <xsd:element name="properties">
      <xsd:complexType>
        <xsd:sequence>
          <xsd:element name="documentManagement">
            <xsd:complexType>
              <xsd:all>
                <xsd:element ref="ns2:UoNDownloadGroupName"/>
                <xsd:element ref="ns2:UoNDownloadGroupDescription" minOccurs="0"/>
                <xsd:element ref="ns2:UoNDownloadPosition" minOccurs="0"/>
                <xsd:element ref="ns2:UoNDownloadMimeType"/>
                <xsd:element ref="ns2:UoNDownloadIsDeleted" minOccurs="0"/>
                <xsd:element ref="ns2:UoNJaduId" minOccurs="0"/>
                <xsd:element ref="ns2:UoNNavigationCategoryTaxHTField0" minOccurs="0"/>
                <xsd:element ref="ns3:TaxCatchAll" minOccurs="0"/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AutoKeyPoints" minOccurs="0"/>
                <xsd:element ref="ns4:MediaServiceKeyPoints" minOccurs="0"/>
                <xsd:element ref="ns4:MediaServiceObjectDetectorVersions" minOccurs="0"/>
                <xsd:element ref="ns4:MediaServiceSearchProperties" minOccurs="0"/>
                <xsd:element ref="ns4:lcf76f155ced4ddcb4097134ff3c332f" minOccurs="0"/>
                <xsd:element ref="ns4:MediaServiceGenerationTime" minOccurs="0"/>
                <xsd:element ref="ns4:MediaServiceEventHashCode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71a1b4-650d-42e3-8b11-02ead6e7a351" elementFormDefault="qualified">
    <xsd:import namespace="http://schemas.microsoft.com/office/2006/documentManagement/types"/>
    <xsd:import namespace="http://schemas.microsoft.com/office/infopath/2007/PartnerControls"/>
    <xsd:element name="UoNDownloadGroupName" ma:index="8" ma:displayName="Group Name" ma:internalName="UoNDownloadGroupName">
      <xsd:simpleType>
        <xsd:restriction base="dms:Text"/>
      </xsd:simpleType>
    </xsd:element>
    <xsd:element name="UoNDownloadGroupDescription" ma:index="9" nillable="true" ma:displayName="Group Description" ma:internalName="UoNDownloadGroupDescription">
      <xsd:simpleType>
        <xsd:restriction base="dms:Note">
          <xsd:maxLength value="255"/>
        </xsd:restriction>
      </xsd:simpleType>
    </xsd:element>
    <xsd:element name="UoNDownloadPosition" ma:index="10" nillable="true" ma:displayName="Position" ma:default="1" ma:description="" ma:internalName="UoNDownloadPosition">
      <xsd:simpleType>
        <xsd:restriction base="dms:Number">
          <xsd:minInclusive value="1"/>
        </xsd:restriction>
      </xsd:simpleType>
    </xsd:element>
    <xsd:element name="UoNDownloadMimeType" ma:index="11" ma:displayName="Mime Type" ma:internalName="UoNDownloadMimeType">
      <xsd:simpleType>
        <xsd:restriction base="dms:Text"/>
      </xsd:simpleType>
    </xsd:element>
    <xsd:element name="UoNDownloadIsDeleted" ma:index="12" nillable="true" ma:displayName="Is Deleted" ma:default="False" ma:description="" ma:internalName="UoNDownloadIsDeleted">
      <xsd:simpleType>
        <xsd:restriction base="dms:Boolean"/>
      </xsd:simpleType>
    </xsd:element>
    <xsd:element name="UoNJaduId" ma:index="13" nillable="true" ma:displayName="Jadu Id" ma:internalName="UoNJaduId">
      <xsd:simpleType>
        <xsd:restriction base="dms:Text"/>
      </xsd:simpleType>
    </xsd:element>
    <xsd:element name="UoNNavigationCategoryTaxHTField0" ma:index="15" nillable="true" ma:taxonomy="true" ma:internalName="UoNNavigationCategoryTaxHTField0" ma:taxonomyFieldName="UoNNavigationCategory" ma:displayName="Navigation Category" ma:default="" ma:fieldId="{fed0c0df-97c1-4eb9-9a81-13e440f0baf8}" ma:taxonomyMulti="true" ma:sspId="80c7dd4c-e6f7-4fee-bdf5-909d0f522299" ma:termSetId="48a7b516-2d06-4018-b597-f23ea835a7e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8" nillable="true" ma:displayName="Sharing Hint Hash" ma:internalName="SharingHintHash" ma:readOnly="true">
      <xsd:simpleType>
        <xsd:restriction base="dms:Text"/>
      </xsd:simple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2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2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d32d9e-c095-442e-adc4-e6c79097d37c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fa41954f-ffae-40d5-ad42-ef7788fbfd82}" ma:internalName="TaxCatchAll" ma:showField="CatchAllData" ma:web="a971a1b4-650d-42e3-8b11-02ead6e7a3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2d9525-de64-4179-8fad-4f4b1422ba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2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2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2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25" nillable="true" ma:displayName="Tags" ma:internalName="MediaServiceAutoTags" ma:readOnly="true">
      <xsd:simpleType>
        <xsd:restriction base="dms:Text"/>
      </xsd:simpleType>
    </xsd:element>
    <xsd:element name="MediaServiceOCR" ma:index="2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2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2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3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32" nillable="true" ma:taxonomy="true" ma:internalName="lcf76f155ced4ddcb4097134ff3c332f" ma:taxonomyFieldName="MediaServiceImageTags" ma:displayName="Image Tags" ma:readOnly="false" ma:fieldId="{5cf76f15-5ced-4ddc-b409-7134ff3c332f}" ma:taxonomyMulti="true" ma:sspId="80c7dd4c-e6f7-4fee-bdf5-909d0f52229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3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3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9CC37CA-82A0-4905-8683-2B0A49D75E03}">
  <ds:schemaRefs>
    <ds:schemaRef ds:uri="http://schemas.microsoft.com/office/2006/metadata/properties"/>
    <ds:schemaRef ds:uri="http://schemas.microsoft.com/office/infopath/2007/PartnerControls"/>
    <ds:schemaRef ds:uri="a971a1b4-650d-42e3-8b11-02ead6e7a351"/>
    <ds:schemaRef ds:uri="53d32d9e-c095-442e-adc4-e6c79097d37c"/>
    <ds:schemaRef ds:uri="7b2d9525-de64-4179-8fad-4f4b1422ba52"/>
  </ds:schemaRefs>
</ds:datastoreItem>
</file>

<file path=customXml/itemProps2.xml><?xml version="1.0" encoding="utf-8"?>
<ds:datastoreItem xmlns:ds="http://schemas.openxmlformats.org/officeDocument/2006/customXml" ds:itemID="{2CDD55CF-3CF2-4D5C-AAB3-DADB6EE9E7D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5B6F177-CE91-429F-AE22-EAB8369641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71a1b4-650d-42e3-8b11-02ead6e7a351"/>
    <ds:schemaRef ds:uri="53d32d9e-c095-442e-adc4-e6c79097d37c"/>
    <ds:schemaRef ds:uri="7b2d9525-de64-4179-8fad-4f4b1422ba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UON Template-v2.1</Template>
  <TotalTime>9628</TotalTime>
  <Words>1282</Words>
  <Application>Microsoft Macintosh PowerPoint</Application>
  <PresentationFormat>Widescreen</PresentationFormat>
  <Paragraphs>313</Paragraphs>
  <Slides>38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Aptos</vt:lpstr>
      <vt:lpstr>Arial</vt:lpstr>
      <vt:lpstr>Calibri</vt:lpstr>
      <vt:lpstr>Courier New</vt:lpstr>
      <vt:lpstr>Open Sans</vt:lpstr>
      <vt:lpstr>Open Sans Extrabold</vt:lpstr>
      <vt:lpstr>Wingdings</vt:lpstr>
      <vt:lpstr>University of Northampton Template</vt:lpstr>
      <vt:lpstr>Classical ML for Text Classification</vt:lpstr>
      <vt:lpstr>Learning Goals for Week 4</vt:lpstr>
      <vt:lpstr>Relevance</vt:lpstr>
      <vt:lpstr>Today’s Session</vt:lpstr>
      <vt:lpstr>Introduction</vt:lpstr>
      <vt:lpstr>Why Classical ML Still Matters</vt:lpstr>
      <vt:lpstr>Why Classical ML Still Matters contd.</vt:lpstr>
      <vt:lpstr>Example applications</vt:lpstr>
      <vt:lpstr>Classical ML Paradigms</vt:lpstr>
      <vt:lpstr>Generative Models</vt:lpstr>
      <vt:lpstr>Discriminative Models</vt:lpstr>
      <vt:lpstr>Generative vs Discriminative Models</vt:lpstr>
      <vt:lpstr>Naïve Bayes</vt:lpstr>
      <vt:lpstr>Naïve Bayes Classifier (Generative Model)</vt:lpstr>
      <vt:lpstr>Naïve Bayes Classifier contd.</vt:lpstr>
      <vt:lpstr>Variants of Naïve Bayes</vt:lpstr>
      <vt:lpstr>Example</vt:lpstr>
      <vt:lpstr>The Core Idea Behind Naïve Bayes</vt:lpstr>
      <vt:lpstr>The Core Idea Behind Naïve Bayes contd.</vt:lpstr>
      <vt:lpstr>The Core Idea Behind Naïve Bayes contd.</vt:lpstr>
      <vt:lpstr>The Core Idea Behind Naïve Bayes contd.</vt:lpstr>
      <vt:lpstr>Example</vt:lpstr>
      <vt:lpstr>Weaknesses of Naïve Bayes</vt:lpstr>
      <vt:lpstr>Logistic Regression</vt:lpstr>
      <vt:lpstr>Logistic Regression (Discriminative Model)</vt:lpstr>
      <vt:lpstr>Logistic Regression contd.</vt:lpstr>
      <vt:lpstr>Logistic Regression Core Formula</vt:lpstr>
      <vt:lpstr>How Logistic Regression learns</vt:lpstr>
      <vt:lpstr>Multiclass Extension</vt:lpstr>
      <vt:lpstr>Logistic Regression in an NLP Pipeline</vt:lpstr>
      <vt:lpstr>Comparison with Naïve Bayes</vt:lpstr>
      <vt:lpstr>Model Evaluation</vt:lpstr>
      <vt:lpstr>Confusion Matrix – Binary Classification</vt:lpstr>
      <vt:lpstr>Confusion Matrix – Multi-class Classification</vt:lpstr>
      <vt:lpstr>Metrics</vt:lpstr>
      <vt:lpstr>Ethical Dimension: Bias in Text Classification</vt:lpstr>
      <vt:lpstr>Practical &amp; Wrap-Up</vt:lpstr>
      <vt:lpstr>Thank you</vt:lpstr>
    </vt:vector>
  </TitlesOfParts>
  <Company>University Of Northampton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Oluseyi Oyedeji</dc:creator>
  <cp:lastModifiedBy>Gichuru Ryan</cp:lastModifiedBy>
  <cp:revision>30</cp:revision>
  <dcterms:created xsi:type="dcterms:W3CDTF">2025-09-17T02:44:08Z</dcterms:created>
  <dcterms:modified xsi:type="dcterms:W3CDTF">2025-11-12T17:41:21Z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0x010100FA35057CD7D04FCF8641EA8FE05865870078B5CC1A2ADBA14B98BD5326EEC8AB4D</vt:lpwstr>
  </property>
</Properties>
</file>